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 autoCompressPictures="0">
  <p:sldMasterIdLst>
    <p:sldMasterId id="2147483767" r:id="rId1"/>
  </p:sldMasterIdLst>
  <p:notesMasterIdLst>
    <p:notesMasterId r:id="rId19"/>
  </p:notesMasterIdLst>
  <p:sldIdLst>
    <p:sldId id="294" r:id="rId2"/>
    <p:sldId id="305" r:id="rId3"/>
    <p:sldId id="304" r:id="rId4"/>
    <p:sldId id="306" r:id="rId5"/>
    <p:sldId id="307" r:id="rId6"/>
    <p:sldId id="298" r:id="rId7"/>
    <p:sldId id="313" r:id="rId8"/>
    <p:sldId id="303" r:id="rId9"/>
    <p:sldId id="312" r:id="rId10"/>
    <p:sldId id="299" r:id="rId11"/>
    <p:sldId id="311" r:id="rId12"/>
    <p:sldId id="300" r:id="rId13"/>
    <p:sldId id="308" r:id="rId14"/>
    <p:sldId id="301" r:id="rId15"/>
    <p:sldId id="309" r:id="rId16"/>
    <p:sldId id="295" r:id="rId17"/>
    <p:sldId id="297" r:id="rId18"/>
  </p:sldIdLst>
  <p:sldSz cx="9144000" cy="5143500" type="screen16x9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24B9F7-8CE1-4578-8ADB-656B24E0E2E6}" v="305" dt="2020-06-18T18:35:48.399"/>
  </p1510:revLst>
</p1510:revInfo>
</file>

<file path=ppt/tableStyles.xml><?xml version="1.0" encoding="utf-8"?>
<a:tblStyleLst xmlns:a="http://schemas.openxmlformats.org/drawingml/2006/main" def="{5C86C35E-52B8-4AEA-9C23-2DF7092015F2}">
  <a:tblStyle styleId="{5C86C35E-52B8-4AEA-9C23-2DF7092015F2}" styleName="Table_0">
    <a:wholeTbl>
      <a:tcTxStyle b="off" i="off">
        <a:font>
          <a:latin typeface="Proxima Nova"/>
          <a:ea typeface="Proxima Nova"/>
          <a:cs typeface="Proxima Nova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E8E6"/>
          </a:solidFill>
        </a:fill>
      </a:tcStyle>
    </a:wholeTbl>
    <a:band1H>
      <a:tcTxStyle/>
      <a:tcStyle>
        <a:tcBdr/>
        <a:fill>
          <a:solidFill>
            <a:srgbClr val="FFCF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CF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Proxima Nova"/>
          <a:ea typeface="Proxima Nova"/>
          <a:cs typeface="Proxima Nova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Proxima Nova"/>
          <a:ea typeface="Proxima Nova"/>
          <a:cs typeface="Proxima Nova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Proxima Nova"/>
          <a:ea typeface="Proxima Nova"/>
          <a:cs typeface="Proxima Nova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CAA9724-1A4E-4CB6-BE75-7629FB7798B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9803916-A7C4-4FE8-827A-3A10740C38E6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82" autoAdjust="0"/>
    <p:restoredTop sz="94560"/>
  </p:normalViewPr>
  <p:slideViewPr>
    <p:cSldViewPr snapToGrid="0">
      <p:cViewPr varScale="1">
        <p:scale>
          <a:sx n="151" d="100"/>
          <a:sy n="151" d="100"/>
        </p:scale>
        <p:origin x="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77875" y="1200150"/>
            <a:ext cx="5759450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371575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duarte.egnyte.com/dl/NX4gUaDh8e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Oran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NAME LName">
            <a:extLst>
              <a:ext uri="{FF2B5EF4-FFF2-40B4-BE49-F238E27FC236}">
                <a16:creationId xmlns:a16="http://schemas.microsoft.com/office/drawing/2014/main" id="{0A79F6C7-C313-420C-B48E-1B9E5823B5FB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457200" y="1965381"/>
            <a:ext cx="6013072" cy="81186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defTabSz="378354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5400" cap="all" baseline="0">
                <a:solidFill>
                  <a:schemeClr val="bg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 err="1"/>
              <a:t>F.Name</a:t>
            </a:r>
            <a:r>
              <a:rPr lang="en-US" dirty="0"/>
              <a:t> </a:t>
            </a:r>
            <a:r>
              <a:rPr lang="en-US" dirty="0" err="1"/>
              <a:t>l.Name</a:t>
            </a:r>
            <a:endParaRPr lang="en-US" dirty="0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88CF5996-A200-4A8B-BE43-D8BE3D38BC62}"/>
              </a:ext>
            </a:extLst>
          </p:cNvPr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469413" y="2805992"/>
            <a:ext cx="6013072" cy="490251"/>
          </a:xfrm>
          <a:prstGeom prst="rect">
            <a:avLst/>
          </a:prstGeom>
        </p:spPr>
        <p:txBody>
          <a:bodyPr lIns="0" tIns="50800" rIns="50800" bIns="50800" anchor="t" anchorCtr="0">
            <a:noAutofit/>
          </a:bodyPr>
          <a:lstStyle>
            <a:lvl1pPr marL="0" indent="0" defTabSz="378354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800" cap="none" baseline="0">
                <a:solidFill>
                  <a:srgbClr val="FFFFFF"/>
                </a:solidFill>
                <a:latin typeface="Proxima Nova" panose="020B0503030502060204" pitchFamily="34" charset="0"/>
                <a:ea typeface="Proxima Nova" panose="020B0503030502060204" pitchFamily="34" charset="0"/>
                <a:cs typeface="Proxima Nova" panose="020B0503030502060204" pitchFamily="34" charset="0"/>
                <a:sym typeface="Proxima Nova Black"/>
              </a:defRPr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496AAAF1-3B63-4647-BA57-1C8059E435F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55799" y="560707"/>
            <a:ext cx="1353312" cy="239806"/>
            <a:chOff x="50" y="1118"/>
            <a:chExt cx="1614" cy="286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D70451B-34E0-4001-A12D-B13CD7028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" y="1118"/>
              <a:ext cx="316" cy="286"/>
            </a:xfrm>
            <a:custGeom>
              <a:avLst/>
              <a:gdLst>
                <a:gd name="T0" fmla="*/ 252 w 471"/>
                <a:gd name="T1" fmla="*/ 423 h 423"/>
                <a:gd name="T2" fmla="*/ 148 w 471"/>
                <a:gd name="T3" fmla="*/ 423 h 423"/>
                <a:gd name="T4" fmla="*/ 97 w 471"/>
                <a:gd name="T5" fmla="*/ 393 h 423"/>
                <a:gd name="T6" fmla="*/ 10 w 471"/>
                <a:gd name="T7" fmla="*/ 241 h 423"/>
                <a:gd name="T8" fmla="*/ 10 w 471"/>
                <a:gd name="T9" fmla="*/ 181 h 423"/>
                <a:gd name="T10" fmla="*/ 97 w 471"/>
                <a:gd name="T11" fmla="*/ 30 h 423"/>
                <a:gd name="T12" fmla="*/ 148 w 471"/>
                <a:gd name="T13" fmla="*/ 0 h 423"/>
                <a:gd name="T14" fmla="*/ 322 w 471"/>
                <a:gd name="T15" fmla="*/ 0 h 423"/>
                <a:gd name="T16" fmla="*/ 374 w 471"/>
                <a:gd name="T17" fmla="*/ 30 h 423"/>
                <a:gd name="T18" fmla="*/ 460 w 471"/>
                <a:gd name="T19" fmla="*/ 181 h 423"/>
                <a:gd name="T20" fmla="*/ 460 w 471"/>
                <a:gd name="T21" fmla="*/ 241 h 423"/>
                <a:gd name="T22" fmla="*/ 438 w 471"/>
                <a:gd name="T23" fmla="*/ 277 h 423"/>
                <a:gd name="T24" fmla="*/ 386 w 471"/>
                <a:gd name="T25" fmla="*/ 307 h 423"/>
                <a:gd name="T26" fmla="*/ 283 w 471"/>
                <a:gd name="T27" fmla="*/ 307 h 423"/>
                <a:gd name="T28" fmla="*/ 340 w 471"/>
                <a:gd name="T29" fmla="*/ 211 h 423"/>
                <a:gd name="T30" fmla="*/ 287 w 471"/>
                <a:gd name="T31" fmla="*/ 120 h 423"/>
                <a:gd name="T32" fmla="*/ 183 w 471"/>
                <a:gd name="T33" fmla="*/ 120 h 423"/>
                <a:gd name="T34" fmla="*/ 130 w 471"/>
                <a:gd name="T35" fmla="*/ 211 h 423"/>
                <a:gd name="T36" fmla="*/ 252 w 471"/>
                <a:gd name="T37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1" h="423">
                  <a:moveTo>
                    <a:pt x="252" y="423"/>
                  </a:moveTo>
                  <a:cubicBezTo>
                    <a:pt x="148" y="423"/>
                    <a:pt x="148" y="423"/>
                    <a:pt x="148" y="423"/>
                  </a:cubicBezTo>
                  <a:cubicBezTo>
                    <a:pt x="127" y="423"/>
                    <a:pt x="107" y="411"/>
                    <a:pt x="97" y="393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0" y="223"/>
                    <a:pt x="0" y="199"/>
                    <a:pt x="10" y="181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108" y="11"/>
                    <a:pt x="127" y="0"/>
                    <a:pt x="148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43" y="0"/>
                    <a:pt x="363" y="11"/>
                    <a:pt x="374" y="30"/>
                  </a:cubicBezTo>
                  <a:cubicBezTo>
                    <a:pt x="460" y="181"/>
                    <a:pt x="460" y="181"/>
                    <a:pt x="460" y="181"/>
                  </a:cubicBezTo>
                  <a:cubicBezTo>
                    <a:pt x="471" y="199"/>
                    <a:pt x="471" y="223"/>
                    <a:pt x="460" y="241"/>
                  </a:cubicBezTo>
                  <a:cubicBezTo>
                    <a:pt x="438" y="277"/>
                    <a:pt x="438" y="277"/>
                    <a:pt x="438" y="277"/>
                  </a:cubicBezTo>
                  <a:cubicBezTo>
                    <a:pt x="428" y="295"/>
                    <a:pt x="408" y="307"/>
                    <a:pt x="386" y="307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340" y="211"/>
                    <a:pt x="340" y="211"/>
                    <a:pt x="340" y="211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183" y="120"/>
                    <a:pt x="183" y="120"/>
                    <a:pt x="183" y="120"/>
                  </a:cubicBezTo>
                  <a:cubicBezTo>
                    <a:pt x="130" y="211"/>
                    <a:pt x="130" y="211"/>
                    <a:pt x="130" y="211"/>
                  </a:cubicBezTo>
                  <a:lnTo>
                    <a:pt x="252" y="4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86DA048-7BF6-453F-8ADC-FE8C87FBDE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8" y="1202"/>
              <a:ext cx="93" cy="127"/>
            </a:xfrm>
            <a:custGeom>
              <a:avLst/>
              <a:gdLst>
                <a:gd name="T0" fmla="*/ 59 w 138"/>
                <a:gd name="T1" fmla="*/ 88 h 187"/>
                <a:gd name="T2" fmla="*/ 89 w 138"/>
                <a:gd name="T3" fmla="*/ 63 h 187"/>
                <a:gd name="T4" fmla="*/ 62 w 138"/>
                <a:gd name="T5" fmla="*/ 38 h 187"/>
                <a:gd name="T6" fmla="*/ 48 w 138"/>
                <a:gd name="T7" fmla="*/ 38 h 187"/>
                <a:gd name="T8" fmla="*/ 48 w 138"/>
                <a:gd name="T9" fmla="*/ 88 h 187"/>
                <a:gd name="T10" fmla="*/ 59 w 138"/>
                <a:gd name="T11" fmla="*/ 88 h 187"/>
                <a:gd name="T12" fmla="*/ 48 w 138"/>
                <a:gd name="T13" fmla="*/ 187 h 187"/>
                <a:gd name="T14" fmla="*/ 0 w 138"/>
                <a:gd name="T15" fmla="*/ 187 h 187"/>
                <a:gd name="T16" fmla="*/ 0 w 138"/>
                <a:gd name="T17" fmla="*/ 0 h 187"/>
                <a:gd name="T18" fmla="*/ 68 w 138"/>
                <a:gd name="T19" fmla="*/ 0 h 187"/>
                <a:gd name="T20" fmla="*/ 138 w 138"/>
                <a:gd name="T21" fmla="*/ 60 h 187"/>
                <a:gd name="T22" fmla="*/ 62 w 138"/>
                <a:gd name="T23" fmla="*/ 125 h 187"/>
                <a:gd name="T24" fmla="*/ 48 w 138"/>
                <a:gd name="T25" fmla="*/ 125 h 187"/>
                <a:gd name="T26" fmla="*/ 48 w 138"/>
                <a:gd name="T2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187">
                  <a:moveTo>
                    <a:pt x="59" y="88"/>
                  </a:moveTo>
                  <a:cubicBezTo>
                    <a:pt x="77" y="88"/>
                    <a:pt x="89" y="82"/>
                    <a:pt x="89" y="63"/>
                  </a:cubicBezTo>
                  <a:cubicBezTo>
                    <a:pt x="89" y="43"/>
                    <a:pt x="79" y="38"/>
                    <a:pt x="62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88"/>
                    <a:pt x="48" y="88"/>
                    <a:pt x="48" y="88"/>
                  </a:cubicBezTo>
                  <a:lnTo>
                    <a:pt x="59" y="88"/>
                  </a:lnTo>
                  <a:close/>
                  <a:moveTo>
                    <a:pt x="48" y="187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12" y="0"/>
                    <a:pt x="138" y="21"/>
                    <a:pt x="138" y="60"/>
                  </a:cubicBezTo>
                  <a:cubicBezTo>
                    <a:pt x="138" y="103"/>
                    <a:pt x="107" y="125"/>
                    <a:pt x="62" y="125"/>
                  </a:cubicBezTo>
                  <a:cubicBezTo>
                    <a:pt x="48" y="125"/>
                    <a:pt x="48" y="125"/>
                    <a:pt x="48" y="125"/>
                  </a:cubicBezTo>
                  <a:lnTo>
                    <a:pt x="48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D8EA241-11DE-4DA1-BAE0-61FB40D40B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" y="1202"/>
              <a:ext cx="98" cy="127"/>
            </a:xfrm>
            <a:custGeom>
              <a:avLst/>
              <a:gdLst>
                <a:gd name="T0" fmla="*/ 48 w 146"/>
                <a:gd name="T1" fmla="*/ 0 h 187"/>
                <a:gd name="T2" fmla="*/ 48 w 146"/>
                <a:gd name="T3" fmla="*/ 121 h 187"/>
                <a:gd name="T4" fmla="*/ 74 w 146"/>
                <a:gd name="T5" fmla="*/ 148 h 187"/>
                <a:gd name="T6" fmla="*/ 98 w 146"/>
                <a:gd name="T7" fmla="*/ 122 h 187"/>
                <a:gd name="T8" fmla="*/ 98 w 146"/>
                <a:gd name="T9" fmla="*/ 0 h 187"/>
                <a:gd name="T10" fmla="*/ 146 w 146"/>
                <a:gd name="T11" fmla="*/ 0 h 187"/>
                <a:gd name="T12" fmla="*/ 146 w 146"/>
                <a:gd name="T13" fmla="*/ 127 h 187"/>
                <a:gd name="T14" fmla="*/ 73 w 146"/>
                <a:gd name="T15" fmla="*/ 187 h 187"/>
                <a:gd name="T16" fmla="*/ 0 w 146"/>
                <a:gd name="T17" fmla="*/ 123 h 187"/>
                <a:gd name="T18" fmla="*/ 0 w 146"/>
                <a:gd name="T19" fmla="*/ 0 h 187"/>
                <a:gd name="T20" fmla="*/ 48 w 146"/>
                <a:gd name="T2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187">
                  <a:moveTo>
                    <a:pt x="48" y="0"/>
                  </a:moveTo>
                  <a:cubicBezTo>
                    <a:pt x="48" y="121"/>
                    <a:pt x="48" y="121"/>
                    <a:pt x="48" y="121"/>
                  </a:cubicBezTo>
                  <a:cubicBezTo>
                    <a:pt x="48" y="142"/>
                    <a:pt x="58" y="148"/>
                    <a:pt x="74" y="148"/>
                  </a:cubicBezTo>
                  <a:cubicBezTo>
                    <a:pt x="88" y="148"/>
                    <a:pt x="98" y="139"/>
                    <a:pt x="98" y="12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65"/>
                    <a:pt x="116" y="187"/>
                    <a:pt x="73" y="187"/>
                  </a:cubicBezTo>
                  <a:cubicBezTo>
                    <a:pt x="25" y="187"/>
                    <a:pt x="0" y="168"/>
                    <a:pt x="0" y="12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C508E6FC-82E0-4BB2-902A-243708973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" y="1202"/>
              <a:ext cx="84" cy="127"/>
            </a:xfrm>
            <a:custGeom>
              <a:avLst/>
              <a:gdLst>
                <a:gd name="T0" fmla="*/ 0 w 84"/>
                <a:gd name="T1" fmla="*/ 0 h 127"/>
                <a:gd name="T2" fmla="*/ 82 w 84"/>
                <a:gd name="T3" fmla="*/ 0 h 127"/>
                <a:gd name="T4" fmla="*/ 82 w 84"/>
                <a:gd name="T5" fmla="*/ 29 h 127"/>
                <a:gd name="T6" fmla="*/ 32 w 84"/>
                <a:gd name="T7" fmla="*/ 29 h 127"/>
                <a:gd name="T8" fmla="*/ 32 w 84"/>
                <a:gd name="T9" fmla="*/ 48 h 127"/>
                <a:gd name="T10" fmla="*/ 75 w 84"/>
                <a:gd name="T11" fmla="*/ 48 h 127"/>
                <a:gd name="T12" fmla="*/ 75 w 84"/>
                <a:gd name="T13" fmla="*/ 77 h 127"/>
                <a:gd name="T14" fmla="*/ 32 w 84"/>
                <a:gd name="T15" fmla="*/ 77 h 127"/>
                <a:gd name="T16" fmla="*/ 32 w 84"/>
                <a:gd name="T17" fmla="*/ 98 h 127"/>
                <a:gd name="T18" fmla="*/ 84 w 84"/>
                <a:gd name="T19" fmla="*/ 98 h 127"/>
                <a:gd name="T20" fmla="*/ 84 w 84"/>
                <a:gd name="T21" fmla="*/ 127 h 127"/>
                <a:gd name="T22" fmla="*/ 0 w 84"/>
                <a:gd name="T23" fmla="*/ 127 h 127"/>
                <a:gd name="T24" fmla="*/ 0 w 84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27">
                  <a:moveTo>
                    <a:pt x="0" y="0"/>
                  </a:moveTo>
                  <a:lnTo>
                    <a:pt x="82" y="0"/>
                  </a:lnTo>
                  <a:lnTo>
                    <a:pt x="82" y="29"/>
                  </a:lnTo>
                  <a:lnTo>
                    <a:pt x="32" y="29"/>
                  </a:lnTo>
                  <a:lnTo>
                    <a:pt x="32" y="48"/>
                  </a:lnTo>
                  <a:lnTo>
                    <a:pt x="75" y="48"/>
                  </a:lnTo>
                  <a:lnTo>
                    <a:pt x="75" y="77"/>
                  </a:lnTo>
                  <a:lnTo>
                    <a:pt x="32" y="77"/>
                  </a:lnTo>
                  <a:lnTo>
                    <a:pt x="32" y="98"/>
                  </a:lnTo>
                  <a:lnTo>
                    <a:pt x="84" y="98"/>
                  </a:lnTo>
                  <a:lnTo>
                    <a:pt x="84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D0EFA13A-44BD-4D99-BD02-3D1A1D192D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5" y="1197"/>
              <a:ext cx="84" cy="132"/>
            </a:xfrm>
            <a:custGeom>
              <a:avLst/>
              <a:gdLst>
                <a:gd name="T0" fmla="*/ 10 w 125"/>
                <a:gd name="T1" fmla="*/ 159 h 194"/>
                <a:gd name="T2" fmla="*/ 61 w 125"/>
                <a:gd name="T3" fmla="*/ 175 h 194"/>
                <a:gd name="T4" fmla="*/ 101 w 125"/>
                <a:gd name="T5" fmla="*/ 140 h 194"/>
                <a:gd name="T6" fmla="*/ 58 w 125"/>
                <a:gd name="T7" fmla="*/ 104 h 194"/>
                <a:gd name="T8" fmla="*/ 4 w 125"/>
                <a:gd name="T9" fmla="*/ 52 h 194"/>
                <a:gd name="T10" fmla="*/ 64 w 125"/>
                <a:gd name="T11" fmla="*/ 0 h 194"/>
                <a:gd name="T12" fmla="*/ 125 w 125"/>
                <a:gd name="T13" fmla="*/ 25 h 194"/>
                <a:gd name="T14" fmla="*/ 113 w 125"/>
                <a:gd name="T15" fmla="*/ 40 h 194"/>
                <a:gd name="T16" fmla="*/ 64 w 125"/>
                <a:gd name="T17" fmla="*/ 19 h 194"/>
                <a:gd name="T18" fmla="*/ 27 w 125"/>
                <a:gd name="T19" fmla="*/ 50 h 194"/>
                <a:gd name="T20" fmla="*/ 71 w 125"/>
                <a:gd name="T21" fmla="*/ 86 h 194"/>
                <a:gd name="T22" fmla="*/ 124 w 125"/>
                <a:gd name="T23" fmla="*/ 139 h 194"/>
                <a:gd name="T24" fmla="*/ 60 w 125"/>
                <a:gd name="T25" fmla="*/ 194 h 194"/>
                <a:gd name="T26" fmla="*/ 0 w 125"/>
                <a:gd name="T27" fmla="*/ 177 h 194"/>
                <a:gd name="T28" fmla="*/ 10 w 125"/>
                <a:gd name="T29" fmla="*/ 15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194">
                  <a:moveTo>
                    <a:pt x="10" y="159"/>
                  </a:moveTo>
                  <a:cubicBezTo>
                    <a:pt x="19" y="165"/>
                    <a:pt x="39" y="175"/>
                    <a:pt x="61" y="175"/>
                  </a:cubicBezTo>
                  <a:cubicBezTo>
                    <a:pt x="80" y="175"/>
                    <a:pt x="101" y="169"/>
                    <a:pt x="101" y="140"/>
                  </a:cubicBezTo>
                  <a:cubicBezTo>
                    <a:pt x="101" y="118"/>
                    <a:pt x="81" y="110"/>
                    <a:pt x="58" y="104"/>
                  </a:cubicBezTo>
                  <a:cubicBezTo>
                    <a:pt x="31" y="97"/>
                    <a:pt x="4" y="86"/>
                    <a:pt x="4" y="52"/>
                  </a:cubicBezTo>
                  <a:cubicBezTo>
                    <a:pt x="4" y="21"/>
                    <a:pt x="29" y="0"/>
                    <a:pt x="64" y="0"/>
                  </a:cubicBezTo>
                  <a:cubicBezTo>
                    <a:pt x="89" y="0"/>
                    <a:pt x="112" y="12"/>
                    <a:pt x="125" y="25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98" y="27"/>
                    <a:pt x="81" y="19"/>
                    <a:pt x="64" y="19"/>
                  </a:cubicBezTo>
                  <a:cubicBezTo>
                    <a:pt x="48" y="19"/>
                    <a:pt x="27" y="26"/>
                    <a:pt x="27" y="50"/>
                  </a:cubicBezTo>
                  <a:cubicBezTo>
                    <a:pt x="27" y="72"/>
                    <a:pt x="47" y="78"/>
                    <a:pt x="71" y="86"/>
                  </a:cubicBezTo>
                  <a:cubicBezTo>
                    <a:pt x="97" y="94"/>
                    <a:pt x="124" y="104"/>
                    <a:pt x="124" y="139"/>
                  </a:cubicBezTo>
                  <a:cubicBezTo>
                    <a:pt x="124" y="174"/>
                    <a:pt x="100" y="194"/>
                    <a:pt x="60" y="194"/>
                  </a:cubicBezTo>
                  <a:cubicBezTo>
                    <a:pt x="33" y="194"/>
                    <a:pt x="8" y="183"/>
                    <a:pt x="0" y="177"/>
                  </a:cubicBezTo>
                  <a:lnTo>
                    <a:pt x="10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11763B1-3875-4889-9D9E-26353B87D3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3" y="1202"/>
              <a:ext cx="88" cy="127"/>
            </a:xfrm>
            <a:custGeom>
              <a:avLst/>
              <a:gdLst>
                <a:gd name="T0" fmla="*/ 88 w 88"/>
                <a:gd name="T1" fmla="*/ 0 h 127"/>
                <a:gd name="T2" fmla="*/ 88 w 88"/>
                <a:gd name="T3" fmla="*/ 13 h 127"/>
                <a:gd name="T4" fmla="*/ 51 w 88"/>
                <a:gd name="T5" fmla="*/ 13 h 127"/>
                <a:gd name="T6" fmla="*/ 51 w 88"/>
                <a:gd name="T7" fmla="*/ 127 h 127"/>
                <a:gd name="T8" fmla="*/ 37 w 88"/>
                <a:gd name="T9" fmla="*/ 127 h 127"/>
                <a:gd name="T10" fmla="*/ 37 w 88"/>
                <a:gd name="T11" fmla="*/ 13 h 127"/>
                <a:gd name="T12" fmla="*/ 0 w 88"/>
                <a:gd name="T13" fmla="*/ 13 h 127"/>
                <a:gd name="T14" fmla="*/ 0 w 88"/>
                <a:gd name="T15" fmla="*/ 0 h 127"/>
                <a:gd name="T16" fmla="*/ 88 w 88"/>
                <a:gd name="T1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7">
                  <a:moveTo>
                    <a:pt x="88" y="0"/>
                  </a:moveTo>
                  <a:lnTo>
                    <a:pt x="88" y="13"/>
                  </a:lnTo>
                  <a:lnTo>
                    <a:pt x="51" y="13"/>
                  </a:lnTo>
                  <a:lnTo>
                    <a:pt x="51" y="127"/>
                  </a:lnTo>
                  <a:lnTo>
                    <a:pt x="37" y="127"/>
                  </a:lnTo>
                  <a:lnTo>
                    <a:pt x="37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C58B38C-1EEE-48A9-A308-95975363E2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1" y="1197"/>
              <a:ext cx="103" cy="132"/>
            </a:xfrm>
            <a:custGeom>
              <a:avLst/>
              <a:gdLst>
                <a:gd name="T0" fmla="*/ 78 w 153"/>
                <a:gd name="T1" fmla="*/ 176 h 194"/>
                <a:gd name="T2" fmla="*/ 130 w 153"/>
                <a:gd name="T3" fmla="*/ 99 h 194"/>
                <a:gd name="T4" fmla="*/ 77 w 153"/>
                <a:gd name="T5" fmla="*/ 20 h 194"/>
                <a:gd name="T6" fmla="*/ 22 w 153"/>
                <a:gd name="T7" fmla="*/ 97 h 194"/>
                <a:gd name="T8" fmla="*/ 78 w 153"/>
                <a:gd name="T9" fmla="*/ 176 h 194"/>
                <a:gd name="T10" fmla="*/ 75 w 153"/>
                <a:gd name="T11" fmla="*/ 194 h 194"/>
                <a:gd name="T12" fmla="*/ 0 w 153"/>
                <a:gd name="T13" fmla="*/ 98 h 194"/>
                <a:gd name="T14" fmla="*/ 78 w 153"/>
                <a:gd name="T15" fmla="*/ 0 h 194"/>
                <a:gd name="T16" fmla="*/ 153 w 153"/>
                <a:gd name="T17" fmla="*/ 98 h 194"/>
                <a:gd name="T18" fmla="*/ 75 w 15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" h="194">
                  <a:moveTo>
                    <a:pt x="78" y="176"/>
                  </a:moveTo>
                  <a:cubicBezTo>
                    <a:pt x="118" y="176"/>
                    <a:pt x="130" y="137"/>
                    <a:pt x="130" y="99"/>
                  </a:cubicBezTo>
                  <a:cubicBezTo>
                    <a:pt x="130" y="66"/>
                    <a:pt x="119" y="20"/>
                    <a:pt x="77" y="20"/>
                  </a:cubicBezTo>
                  <a:cubicBezTo>
                    <a:pt x="37" y="20"/>
                    <a:pt x="22" y="59"/>
                    <a:pt x="22" y="97"/>
                  </a:cubicBezTo>
                  <a:cubicBezTo>
                    <a:pt x="22" y="134"/>
                    <a:pt x="32" y="176"/>
                    <a:pt x="78" y="176"/>
                  </a:cubicBezTo>
                  <a:moveTo>
                    <a:pt x="75" y="194"/>
                  </a:moveTo>
                  <a:cubicBezTo>
                    <a:pt x="28" y="194"/>
                    <a:pt x="0" y="162"/>
                    <a:pt x="0" y="98"/>
                  </a:cubicBezTo>
                  <a:cubicBezTo>
                    <a:pt x="0" y="25"/>
                    <a:pt x="41" y="0"/>
                    <a:pt x="78" y="0"/>
                  </a:cubicBezTo>
                  <a:cubicBezTo>
                    <a:pt x="118" y="0"/>
                    <a:pt x="153" y="26"/>
                    <a:pt x="153" y="98"/>
                  </a:cubicBezTo>
                  <a:cubicBezTo>
                    <a:pt x="153" y="162"/>
                    <a:pt x="123" y="194"/>
                    <a:pt x="75" y="1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F146D6E-8D44-4340-9E5D-4675B64305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19" y="1202"/>
              <a:ext cx="107" cy="127"/>
            </a:xfrm>
            <a:custGeom>
              <a:avLst/>
              <a:gdLst>
                <a:gd name="T0" fmla="*/ 32 w 107"/>
                <a:gd name="T1" fmla="*/ 76 h 127"/>
                <a:gd name="T2" fmla="*/ 74 w 107"/>
                <a:gd name="T3" fmla="*/ 76 h 127"/>
                <a:gd name="T4" fmla="*/ 53 w 107"/>
                <a:gd name="T5" fmla="*/ 14 h 127"/>
                <a:gd name="T6" fmla="*/ 32 w 107"/>
                <a:gd name="T7" fmla="*/ 76 h 127"/>
                <a:gd name="T8" fmla="*/ 0 w 107"/>
                <a:gd name="T9" fmla="*/ 127 h 127"/>
                <a:gd name="T10" fmla="*/ 45 w 107"/>
                <a:gd name="T11" fmla="*/ 0 h 127"/>
                <a:gd name="T12" fmla="*/ 62 w 107"/>
                <a:gd name="T13" fmla="*/ 0 h 127"/>
                <a:gd name="T14" fmla="*/ 107 w 107"/>
                <a:gd name="T15" fmla="*/ 127 h 127"/>
                <a:gd name="T16" fmla="*/ 92 w 107"/>
                <a:gd name="T17" fmla="*/ 127 h 127"/>
                <a:gd name="T18" fmla="*/ 78 w 107"/>
                <a:gd name="T19" fmla="*/ 88 h 127"/>
                <a:gd name="T20" fmla="*/ 28 w 107"/>
                <a:gd name="T21" fmla="*/ 88 h 127"/>
                <a:gd name="T22" fmla="*/ 15 w 107"/>
                <a:gd name="T23" fmla="*/ 127 h 127"/>
                <a:gd name="T24" fmla="*/ 0 w 107"/>
                <a:gd name="T25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27">
                  <a:moveTo>
                    <a:pt x="32" y="76"/>
                  </a:moveTo>
                  <a:lnTo>
                    <a:pt x="74" y="76"/>
                  </a:lnTo>
                  <a:lnTo>
                    <a:pt x="53" y="14"/>
                  </a:lnTo>
                  <a:lnTo>
                    <a:pt x="32" y="76"/>
                  </a:lnTo>
                  <a:close/>
                  <a:moveTo>
                    <a:pt x="0" y="127"/>
                  </a:moveTo>
                  <a:lnTo>
                    <a:pt x="45" y="0"/>
                  </a:lnTo>
                  <a:lnTo>
                    <a:pt x="62" y="0"/>
                  </a:lnTo>
                  <a:lnTo>
                    <a:pt x="107" y="127"/>
                  </a:lnTo>
                  <a:lnTo>
                    <a:pt x="92" y="127"/>
                  </a:lnTo>
                  <a:lnTo>
                    <a:pt x="78" y="88"/>
                  </a:lnTo>
                  <a:lnTo>
                    <a:pt x="28" y="88"/>
                  </a:lnTo>
                  <a:lnTo>
                    <a:pt x="15" y="127"/>
                  </a:lnTo>
                  <a:lnTo>
                    <a:pt x="0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223260A1-D9AD-4BF2-A61D-9E1260F2B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31" y="1197"/>
              <a:ext cx="93" cy="132"/>
            </a:xfrm>
            <a:custGeom>
              <a:avLst/>
              <a:gdLst>
                <a:gd name="T0" fmla="*/ 138 w 139"/>
                <a:gd name="T1" fmla="*/ 177 h 194"/>
                <a:gd name="T2" fmla="*/ 78 w 139"/>
                <a:gd name="T3" fmla="*/ 194 h 194"/>
                <a:gd name="T4" fmla="*/ 0 w 139"/>
                <a:gd name="T5" fmla="*/ 98 h 194"/>
                <a:gd name="T6" fmla="*/ 78 w 139"/>
                <a:gd name="T7" fmla="*/ 0 h 194"/>
                <a:gd name="T8" fmla="*/ 139 w 139"/>
                <a:gd name="T9" fmla="*/ 30 h 194"/>
                <a:gd name="T10" fmla="*/ 123 w 139"/>
                <a:gd name="T11" fmla="*/ 43 h 194"/>
                <a:gd name="T12" fmla="*/ 78 w 139"/>
                <a:gd name="T13" fmla="*/ 19 h 194"/>
                <a:gd name="T14" fmla="*/ 23 w 139"/>
                <a:gd name="T15" fmla="*/ 96 h 194"/>
                <a:gd name="T16" fmla="*/ 80 w 139"/>
                <a:gd name="T17" fmla="*/ 176 h 194"/>
                <a:gd name="T18" fmla="*/ 117 w 139"/>
                <a:gd name="T19" fmla="*/ 166 h 194"/>
                <a:gd name="T20" fmla="*/ 117 w 139"/>
                <a:gd name="T21" fmla="*/ 110 h 194"/>
                <a:gd name="T22" fmla="*/ 75 w 139"/>
                <a:gd name="T23" fmla="*/ 110 h 194"/>
                <a:gd name="T24" fmla="*/ 75 w 139"/>
                <a:gd name="T25" fmla="*/ 91 h 194"/>
                <a:gd name="T26" fmla="*/ 139 w 139"/>
                <a:gd name="T27" fmla="*/ 91 h 194"/>
                <a:gd name="T28" fmla="*/ 139 w 139"/>
                <a:gd name="T29" fmla="*/ 177 h 194"/>
                <a:gd name="T30" fmla="*/ 138 w 139"/>
                <a:gd name="T31" fmla="*/ 17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9" h="194">
                  <a:moveTo>
                    <a:pt x="138" y="177"/>
                  </a:moveTo>
                  <a:cubicBezTo>
                    <a:pt x="123" y="188"/>
                    <a:pt x="101" y="194"/>
                    <a:pt x="78" y="194"/>
                  </a:cubicBezTo>
                  <a:cubicBezTo>
                    <a:pt x="30" y="194"/>
                    <a:pt x="0" y="163"/>
                    <a:pt x="0" y="98"/>
                  </a:cubicBezTo>
                  <a:cubicBezTo>
                    <a:pt x="0" y="24"/>
                    <a:pt x="41" y="0"/>
                    <a:pt x="78" y="0"/>
                  </a:cubicBezTo>
                  <a:cubicBezTo>
                    <a:pt x="97" y="0"/>
                    <a:pt x="120" y="6"/>
                    <a:pt x="139" y="30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11" y="28"/>
                    <a:pt x="97" y="19"/>
                    <a:pt x="78" y="19"/>
                  </a:cubicBezTo>
                  <a:cubicBezTo>
                    <a:pt x="43" y="19"/>
                    <a:pt x="23" y="48"/>
                    <a:pt x="23" y="96"/>
                  </a:cubicBezTo>
                  <a:cubicBezTo>
                    <a:pt x="23" y="146"/>
                    <a:pt x="40" y="176"/>
                    <a:pt x="80" y="176"/>
                  </a:cubicBezTo>
                  <a:cubicBezTo>
                    <a:pt x="94" y="176"/>
                    <a:pt x="110" y="171"/>
                    <a:pt x="117" y="166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139" y="91"/>
                    <a:pt x="139" y="91"/>
                    <a:pt x="139" y="91"/>
                  </a:cubicBezTo>
                  <a:cubicBezTo>
                    <a:pt x="139" y="177"/>
                    <a:pt x="139" y="177"/>
                    <a:pt x="139" y="177"/>
                  </a:cubicBezTo>
                  <a:lnTo>
                    <a:pt x="138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AC2F2D5D-23EB-40D0-8FDA-FC40B2B67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2" y="1202"/>
              <a:ext cx="70" cy="127"/>
            </a:xfrm>
            <a:custGeom>
              <a:avLst/>
              <a:gdLst>
                <a:gd name="T0" fmla="*/ 0 w 70"/>
                <a:gd name="T1" fmla="*/ 0 h 127"/>
                <a:gd name="T2" fmla="*/ 69 w 70"/>
                <a:gd name="T3" fmla="*/ 0 h 127"/>
                <a:gd name="T4" fmla="*/ 69 w 70"/>
                <a:gd name="T5" fmla="*/ 13 h 127"/>
                <a:gd name="T6" fmla="*/ 15 w 70"/>
                <a:gd name="T7" fmla="*/ 13 h 127"/>
                <a:gd name="T8" fmla="*/ 15 w 70"/>
                <a:gd name="T9" fmla="*/ 56 h 127"/>
                <a:gd name="T10" fmla="*/ 61 w 70"/>
                <a:gd name="T11" fmla="*/ 56 h 127"/>
                <a:gd name="T12" fmla="*/ 61 w 70"/>
                <a:gd name="T13" fmla="*/ 68 h 127"/>
                <a:gd name="T14" fmla="*/ 15 w 70"/>
                <a:gd name="T15" fmla="*/ 68 h 127"/>
                <a:gd name="T16" fmla="*/ 15 w 70"/>
                <a:gd name="T17" fmla="*/ 114 h 127"/>
                <a:gd name="T18" fmla="*/ 70 w 70"/>
                <a:gd name="T19" fmla="*/ 114 h 127"/>
                <a:gd name="T20" fmla="*/ 70 w 70"/>
                <a:gd name="T21" fmla="*/ 127 h 127"/>
                <a:gd name="T22" fmla="*/ 0 w 70"/>
                <a:gd name="T23" fmla="*/ 127 h 127"/>
                <a:gd name="T24" fmla="*/ 0 w 70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27">
                  <a:moveTo>
                    <a:pt x="0" y="0"/>
                  </a:moveTo>
                  <a:lnTo>
                    <a:pt x="69" y="0"/>
                  </a:lnTo>
                  <a:lnTo>
                    <a:pt x="69" y="13"/>
                  </a:lnTo>
                  <a:lnTo>
                    <a:pt x="15" y="13"/>
                  </a:lnTo>
                  <a:lnTo>
                    <a:pt x="15" y="56"/>
                  </a:lnTo>
                  <a:lnTo>
                    <a:pt x="61" y="56"/>
                  </a:lnTo>
                  <a:lnTo>
                    <a:pt x="61" y="68"/>
                  </a:lnTo>
                  <a:lnTo>
                    <a:pt x="15" y="68"/>
                  </a:lnTo>
                  <a:lnTo>
                    <a:pt x="15" y="114"/>
                  </a:lnTo>
                  <a:lnTo>
                    <a:pt x="70" y="114"/>
                  </a:lnTo>
                  <a:lnTo>
                    <a:pt x="70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7CAE34C3-9DDE-45DA-9183-C5D109041A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6" y="1202"/>
              <a:ext cx="88" cy="127"/>
            </a:xfrm>
            <a:custGeom>
              <a:avLst/>
              <a:gdLst>
                <a:gd name="T0" fmla="*/ 51 w 131"/>
                <a:gd name="T1" fmla="*/ 101 h 187"/>
                <a:gd name="T2" fmla="*/ 23 w 131"/>
                <a:gd name="T3" fmla="*/ 101 h 187"/>
                <a:gd name="T4" fmla="*/ 23 w 131"/>
                <a:gd name="T5" fmla="*/ 19 h 187"/>
                <a:gd name="T6" fmla="*/ 48 w 131"/>
                <a:gd name="T7" fmla="*/ 19 h 187"/>
                <a:gd name="T8" fmla="*/ 103 w 131"/>
                <a:gd name="T9" fmla="*/ 59 h 187"/>
                <a:gd name="T10" fmla="*/ 51 w 131"/>
                <a:gd name="T11" fmla="*/ 101 h 187"/>
                <a:gd name="T12" fmla="*/ 105 w 131"/>
                <a:gd name="T13" fmla="*/ 129 h 187"/>
                <a:gd name="T14" fmla="*/ 92 w 131"/>
                <a:gd name="T15" fmla="*/ 111 h 187"/>
                <a:gd name="T16" fmla="*/ 126 w 131"/>
                <a:gd name="T17" fmla="*/ 56 h 187"/>
                <a:gd name="T18" fmla="*/ 62 w 131"/>
                <a:gd name="T19" fmla="*/ 0 h 187"/>
                <a:gd name="T20" fmla="*/ 0 w 131"/>
                <a:gd name="T21" fmla="*/ 0 h 187"/>
                <a:gd name="T22" fmla="*/ 0 w 131"/>
                <a:gd name="T23" fmla="*/ 187 h 187"/>
                <a:gd name="T24" fmla="*/ 22 w 131"/>
                <a:gd name="T25" fmla="*/ 187 h 187"/>
                <a:gd name="T26" fmla="*/ 22 w 131"/>
                <a:gd name="T27" fmla="*/ 118 h 187"/>
                <a:gd name="T28" fmla="*/ 55 w 131"/>
                <a:gd name="T29" fmla="*/ 118 h 187"/>
                <a:gd name="T30" fmla="*/ 62 w 131"/>
                <a:gd name="T31" fmla="*/ 118 h 187"/>
                <a:gd name="T32" fmla="*/ 61 w 131"/>
                <a:gd name="T33" fmla="*/ 118 h 187"/>
                <a:gd name="T34" fmla="*/ 83 w 131"/>
                <a:gd name="T35" fmla="*/ 135 h 187"/>
                <a:gd name="T36" fmla="*/ 107 w 131"/>
                <a:gd name="T37" fmla="*/ 187 h 187"/>
                <a:gd name="T38" fmla="*/ 131 w 131"/>
                <a:gd name="T39" fmla="*/ 187 h 187"/>
                <a:gd name="T40" fmla="*/ 105 w 131"/>
                <a:gd name="T41" fmla="*/ 1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87">
                  <a:moveTo>
                    <a:pt x="51" y="101"/>
                  </a:moveTo>
                  <a:cubicBezTo>
                    <a:pt x="23" y="101"/>
                    <a:pt x="23" y="101"/>
                    <a:pt x="23" y="101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80" y="19"/>
                    <a:pt x="103" y="22"/>
                    <a:pt x="103" y="59"/>
                  </a:cubicBezTo>
                  <a:cubicBezTo>
                    <a:pt x="103" y="89"/>
                    <a:pt x="82" y="101"/>
                    <a:pt x="51" y="101"/>
                  </a:cubicBezTo>
                  <a:close/>
                  <a:moveTo>
                    <a:pt x="105" y="129"/>
                  </a:moveTo>
                  <a:cubicBezTo>
                    <a:pt x="100" y="119"/>
                    <a:pt x="98" y="115"/>
                    <a:pt x="92" y="111"/>
                  </a:cubicBezTo>
                  <a:cubicBezTo>
                    <a:pt x="112" y="102"/>
                    <a:pt x="126" y="84"/>
                    <a:pt x="126" y="56"/>
                  </a:cubicBezTo>
                  <a:cubicBezTo>
                    <a:pt x="126" y="19"/>
                    <a:pt x="102" y="0"/>
                    <a:pt x="6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2" y="187"/>
                    <a:pt x="22" y="187"/>
                    <a:pt x="22" y="187"/>
                  </a:cubicBezTo>
                  <a:cubicBezTo>
                    <a:pt x="22" y="118"/>
                    <a:pt x="22" y="118"/>
                    <a:pt x="22" y="118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7" y="118"/>
                    <a:pt x="59" y="118"/>
                    <a:pt x="62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73" y="118"/>
                    <a:pt x="78" y="125"/>
                    <a:pt x="83" y="135"/>
                  </a:cubicBezTo>
                  <a:cubicBezTo>
                    <a:pt x="107" y="187"/>
                    <a:pt x="107" y="187"/>
                    <a:pt x="107" y="187"/>
                  </a:cubicBezTo>
                  <a:cubicBezTo>
                    <a:pt x="131" y="187"/>
                    <a:pt x="131" y="187"/>
                    <a:pt x="131" y="187"/>
                  </a:cubicBezTo>
                  <a:lnTo>
                    <a:pt x="105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4B086C06-AFE0-475D-9E9F-1E49BF321A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71" y="1202"/>
              <a:ext cx="98" cy="127"/>
            </a:xfrm>
            <a:custGeom>
              <a:avLst/>
              <a:gdLst>
                <a:gd name="T0" fmla="*/ 47 w 145"/>
                <a:gd name="T1" fmla="*/ 88 h 187"/>
                <a:gd name="T2" fmla="*/ 47 w 145"/>
                <a:gd name="T3" fmla="*/ 38 h 187"/>
                <a:gd name="T4" fmla="*/ 60 w 145"/>
                <a:gd name="T5" fmla="*/ 38 h 187"/>
                <a:gd name="T6" fmla="*/ 87 w 145"/>
                <a:gd name="T7" fmla="*/ 63 h 187"/>
                <a:gd name="T8" fmla="*/ 58 w 145"/>
                <a:gd name="T9" fmla="*/ 88 h 187"/>
                <a:gd name="T10" fmla="*/ 47 w 145"/>
                <a:gd name="T11" fmla="*/ 88 h 187"/>
                <a:gd name="T12" fmla="*/ 120 w 145"/>
                <a:gd name="T13" fmla="*/ 128 h 187"/>
                <a:gd name="T14" fmla="*/ 108 w 145"/>
                <a:gd name="T15" fmla="*/ 114 h 187"/>
                <a:gd name="T16" fmla="*/ 136 w 145"/>
                <a:gd name="T17" fmla="*/ 60 h 187"/>
                <a:gd name="T18" fmla="*/ 67 w 145"/>
                <a:gd name="T19" fmla="*/ 0 h 187"/>
                <a:gd name="T20" fmla="*/ 0 w 145"/>
                <a:gd name="T21" fmla="*/ 0 h 187"/>
                <a:gd name="T22" fmla="*/ 0 w 145"/>
                <a:gd name="T23" fmla="*/ 187 h 187"/>
                <a:gd name="T24" fmla="*/ 47 w 145"/>
                <a:gd name="T25" fmla="*/ 187 h 187"/>
                <a:gd name="T26" fmla="*/ 47 w 145"/>
                <a:gd name="T27" fmla="*/ 125 h 187"/>
                <a:gd name="T28" fmla="*/ 59 w 145"/>
                <a:gd name="T29" fmla="*/ 125 h 187"/>
                <a:gd name="T30" fmla="*/ 72 w 145"/>
                <a:gd name="T31" fmla="*/ 136 h 187"/>
                <a:gd name="T32" fmla="*/ 95 w 145"/>
                <a:gd name="T33" fmla="*/ 187 h 187"/>
                <a:gd name="T34" fmla="*/ 145 w 145"/>
                <a:gd name="T35" fmla="*/ 187 h 187"/>
                <a:gd name="T36" fmla="*/ 120 w 145"/>
                <a:gd name="T37" fmla="*/ 1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187">
                  <a:moveTo>
                    <a:pt x="47" y="88"/>
                  </a:moveTo>
                  <a:cubicBezTo>
                    <a:pt x="47" y="38"/>
                    <a:pt x="47" y="38"/>
                    <a:pt x="47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77" y="38"/>
                    <a:pt x="87" y="43"/>
                    <a:pt x="87" y="63"/>
                  </a:cubicBezTo>
                  <a:cubicBezTo>
                    <a:pt x="87" y="82"/>
                    <a:pt x="76" y="88"/>
                    <a:pt x="58" y="88"/>
                  </a:cubicBezTo>
                  <a:lnTo>
                    <a:pt x="47" y="88"/>
                  </a:lnTo>
                  <a:close/>
                  <a:moveTo>
                    <a:pt x="120" y="128"/>
                  </a:moveTo>
                  <a:cubicBezTo>
                    <a:pt x="117" y="121"/>
                    <a:pt x="113" y="116"/>
                    <a:pt x="108" y="114"/>
                  </a:cubicBezTo>
                  <a:cubicBezTo>
                    <a:pt x="125" y="103"/>
                    <a:pt x="136" y="85"/>
                    <a:pt x="136" y="60"/>
                  </a:cubicBezTo>
                  <a:cubicBezTo>
                    <a:pt x="136" y="21"/>
                    <a:pt x="110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65" y="125"/>
                    <a:pt x="69" y="129"/>
                    <a:pt x="72" y="136"/>
                  </a:cubicBezTo>
                  <a:cubicBezTo>
                    <a:pt x="95" y="187"/>
                    <a:pt x="95" y="187"/>
                    <a:pt x="95" y="187"/>
                  </a:cubicBezTo>
                  <a:cubicBezTo>
                    <a:pt x="145" y="187"/>
                    <a:pt x="145" y="187"/>
                    <a:pt x="145" y="187"/>
                  </a:cubicBezTo>
                  <a:lnTo>
                    <a:pt x="12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C2F403C-C1EB-4267-84C6-FEA9F8E833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31" y="1197"/>
              <a:ext cx="33" cy="34"/>
            </a:xfrm>
            <a:custGeom>
              <a:avLst/>
              <a:gdLst>
                <a:gd name="T0" fmla="*/ 25 w 49"/>
                <a:gd name="T1" fmla="*/ 23 h 49"/>
                <a:gd name="T2" fmla="*/ 31 w 49"/>
                <a:gd name="T3" fmla="*/ 19 h 49"/>
                <a:gd name="T4" fmla="*/ 25 w 49"/>
                <a:gd name="T5" fmla="*/ 15 h 49"/>
                <a:gd name="T6" fmla="*/ 20 w 49"/>
                <a:gd name="T7" fmla="*/ 15 h 49"/>
                <a:gd name="T8" fmla="*/ 20 w 49"/>
                <a:gd name="T9" fmla="*/ 23 h 49"/>
                <a:gd name="T10" fmla="*/ 25 w 49"/>
                <a:gd name="T11" fmla="*/ 23 h 49"/>
                <a:gd name="T12" fmla="*/ 20 w 49"/>
                <a:gd name="T13" fmla="*/ 38 h 49"/>
                <a:gd name="T14" fmla="*/ 15 w 49"/>
                <a:gd name="T15" fmla="*/ 38 h 49"/>
                <a:gd name="T16" fmla="*/ 15 w 49"/>
                <a:gd name="T17" fmla="*/ 12 h 49"/>
                <a:gd name="T18" fmla="*/ 26 w 49"/>
                <a:gd name="T19" fmla="*/ 12 h 49"/>
                <a:gd name="T20" fmla="*/ 36 w 49"/>
                <a:gd name="T21" fmla="*/ 19 h 49"/>
                <a:gd name="T22" fmla="*/ 29 w 49"/>
                <a:gd name="T23" fmla="*/ 26 h 49"/>
                <a:gd name="T24" fmla="*/ 36 w 49"/>
                <a:gd name="T25" fmla="*/ 38 h 49"/>
                <a:gd name="T26" fmla="*/ 31 w 49"/>
                <a:gd name="T27" fmla="*/ 38 h 49"/>
                <a:gd name="T28" fmla="*/ 24 w 49"/>
                <a:gd name="T29" fmla="*/ 27 h 49"/>
                <a:gd name="T30" fmla="*/ 19 w 49"/>
                <a:gd name="T31" fmla="*/ 27 h 49"/>
                <a:gd name="T32" fmla="*/ 19 w 49"/>
                <a:gd name="T33" fmla="*/ 38 h 49"/>
                <a:gd name="T34" fmla="*/ 20 w 49"/>
                <a:gd name="T35" fmla="*/ 38 h 49"/>
                <a:gd name="T36" fmla="*/ 25 w 49"/>
                <a:gd name="T37" fmla="*/ 4 h 49"/>
                <a:gd name="T38" fmla="*/ 5 w 49"/>
                <a:gd name="T39" fmla="*/ 24 h 49"/>
                <a:gd name="T40" fmla="*/ 25 w 49"/>
                <a:gd name="T41" fmla="*/ 44 h 49"/>
                <a:gd name="T42" fmla="*/ 43 w 49"/>
                <a:gd name="T43" fmla="*/ 24 h 49"/>
                <a:gd name="T44" fmla="*/ 25 w 49"/>
                <a:gd name="T45" fmla="*/ 4 h 49"/>
                <a:gd name="T46" fmla="*/ 25 w 49"/>
                <a:gd name="T47" fmla="*/ 49 h 49"/>
                <a:gd name="T48" fmla="*/ 0 w 49"/>
                <a:gd name="T49" fmla="*/ 24 h 49"/>
                <a:gd name="T50" fmla="*/ 25 w 49"/>
                <a:gd name="T51" fmla="*/ 0 h 49"/>
                <a:gd name="T52" fmla="*/ 49 w 49"/>
                <a:gd name="T53" fmla="*/ 24 h 49"/>
                <a:gd name="T54" fmla="*/ 25 w 49"/>
                <a:gd name="T5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49">
                  <a:moveTo>
                    <a:pt x="25" y="23"/>
                  </a:moveTo>
                  <a:cubicBezTo>
                    <a:pt x="28" y="23"/>
                    <a:pt x="31" y="23"/>
                    <a:pt x="31" y="19"/>
                  </a:cubicBezTo>
                  <a:cubicBezTo>
                    <a:pt x="31" y="16"/>
                    <a:pt x="28" y="15"/>
                    <a:pt x="25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5" y="23"/>
                  </a:lnTo>
                  <a:close/>
                  <a:moveTo>
                    <a:pt x="20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33" y="12"/>
                    <a:pt x="36" y="14"/>
                    <a:pt x="36" y="19"/>
                  </a:cubicBezTo>
                  <a:cubicBezTo>
                    <a:pt x="36" y="24"/>
                    <a:pt x="33" y="26"/>
                    <a:pt x="29" y="26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8"/>
                    <a:pt x="19" y="38"/>
                    <a:pt x="19" y="38"/>
                  </a:cubicBezTo>
                  <a:lnTo>
                    <a:pt x="20" y="38"/>
                  </a:lnTo>
                  <a:close/>
                  <a:moveTo>
                    <a:pt x="25" y="4"/>
                  </a:moveTo>
                  <a:cubicBezTo>
                    <a:pt x="14" y="4"/>
                    <a:pt x="5" y="13"/>
                    <a:pt x="5" y="24"/>
                  </a:cubicBezTo>
                  <a:cubicBezTo>
                    <a:pt x="5" y="36"/>
                    <a:pt x="13" y="44"/>
                    <a:pt x="25" y="44"/>
                  </a:cubicBezTo>
                  <a:cubicBezTo>
                    <a:pt x="35" y="44"/>
                    <a:pt x="43" y="36"/>
                    <a:pt x="43" y="24"/>
                  </a:cubicBezTo>
                  <a:cubicBezTo>
                    <a:pt x="44" y="13"/>
                    <a:pt x="35" y="4"/>
                    <a:pt x="25" y="4"/>
                  </a:cubicBezTo>
                  <a:close/>
                  <a:moveTo>
                    <a:pt x="25" y="49"/>
                  </a:moveTo>
                  <a:cubicBezTo>
                    <a:pt x="10" y="49"/>
                    <a:pt x="0" y="38"/>
                    <a:pt x="0" y="24"/>
                  </a:cubicBezTo>
                  <a:cubicBezTo>
                    <a:pt x="0" y="10"/>
                    <a:pt x="11" y="0"/>
                    <a:pt x="25" y="0"/>
                  </a:cubicBezTo>
                  <a:cubicBezTo>
                    <a:pt x="37" y="0"/>
                    <a:pt x="49" y="10"/>
                    <a:pt x="49" y="24"/>
                  </a:cubicBezTo>
                  <a:cubicBezTo>
                    <a:pt x="49" y="39"/>
                    <a:pt x="38" y="49"/>
                    <a:pt x="2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9B0005AA-4C35-4BED-B390-42D605907FB4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2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2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40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30F3F-DC7C-4170-B501-84CD7C87E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576D9771-36C3-4126-86C1-735595BB71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896938"/>
            <a:ext cx="8229600" cy="252806"/>
          </a:xfrm>
        </p:spPr>
        <p:txBody>
          <a:bodyPr/>
          <a:lstStyle>
            <a:lvl1pPr>
              <a:defRPr sz="1600" cap="all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44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Column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30F3F-DC7C-4170-B501-84CD7C87E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A2B087-C0B9-4DB3-91C5-1D5FC0D241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276349"/>
            <a:ext cx="3898900" cy="33559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3BD41F8-3938-44E8-A771-2A12F99F4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7900" y="1276349"/>
            <a:ext cx="3898900" cy="33559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089681EC-1948-4A44-978F-727E5C77ACA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896938"/>
            <a:ext cx="8229600" cy="252806"/>
          </a:xfrm>
        </p:spPr>
        <p:txBody>
          <a:bodyPr/>
          <a:lstStyle>
            <a:lvl1pPr>
              <a:defRPr sz="1600" cap="all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46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226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Oran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asted-image.pdf">
            <a:extLst>
              <a:ext uri="{FF2B5EF4-FFF2-40B4-BE49-F238E27FC236}">
                <a16:creationId xmlns:a16="http://schemas.microsoft.com/office/drawing/2014/main" id="{C218E7B2-A5FE-4D01-A16C-47700EDD6E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6545558-AC32-4006-AA3C-06D7DBDE8DD3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43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26A03E8-9BFB-44C2-B5A2-DD10DCE6CD4F}"/>
              </a:ext>
            </a:extLst>
          </p:cNvPr>
          <p:cNvSpPr/>
          <p:nvPr userDrawn="1"/>
        </p:nvSpPr>
        <p:spPr bwMode="auto">
          <a:xfrm>
            <a:off x="0" y="4615543"/>
            <a:ext cx="9144000" cy="527957"/>
          </a:xfrm>
          <a:prstGeom prst="rect">
            <a:avLst/>
          </a:prstGeom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8288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0" cap="none" spc="0" normalizeH="0" baseline="0" noProof="0" dirty="0" err="1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Proxima Nova" panose="02000506030000020004" pitchFamily="50" charset="0"/>
              <a:ea typeface="Proxima Nova Light" charset="0"/>
              <a:cs typeface="Proxima Nova Light" charset="0"/>
              <a:sym typeface="Proxima Nova Light" charset="0"/>
            </a:endParaRPr>
          </a:p>
        </p:txBody>
      </p:sp>
      <p:pic>
        <p:nvPicPr>
          <p:cNvPr id="8" name="Picture 7" descr="pasted-image.pdf">
            <a:extLst>
              <a:ext uri="{FF2B5EF4-FFF2-40B4-BE49-F238E27FC236}">
                <a16:creationId xmlns:a16="http://schemas.microsoft.com/office/drawing/2014/main" id="{C218E7B2-A5FE-4D01-A16C-47700EDD6E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D3B794A-1042-47F2-AF5C-37E520D4E8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176"/>
            <a:ext cx="8229600" cy="89429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5DB13811-C4D6-4757-8962-E793D25FE9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6524" y="2322861"/>
            <a:ext cx="1956561" cy="923330"/>
          </a:xfrm>
        </p:spPr>
        <p:txBody>
          <a:bodyPr wrap="square" anchor="ctr" anchorCtr="0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0" i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Three line call </a:t>
            </a:r>
            <a:br>
              <a:rPr lang="en-US" dirty="0"/>
            </a:br>
            <a:r>
              <a:rPr lang="en-US" dirty="0"/>
              <a:t>to action would </a:t>
            </a:r>
            <a:br>
              <a:rPr lang="en-US" dirty="0"/>
            </a:br>
            <a:r>
              <a:rPr lang="en-US" dirty="0"/>
              <a:t>go right here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32DB8E6-6771-459D-B731-3F18129BF1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93719" y="2322861"/>
            <a:ext cx="1956561" cy="923330"/>
          </a:xfrm>
        </p:spPr>
        <p:txBody>
          <a:bodyPr wrap="square" anchor="ctr" anchorCtr="0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0" i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Three line call </a:t>
            </a:r>
            <a:br>
              <a:rPr lang="en-US" dirty="0"/>
            </a:br>
            <a:r>
              <a:rPr lang="en-US" dirty="0"/>
              <a:t>to action would </a:t>
            </a:r>
            <a:br>
              <a:rPr lang="en-US" dirty="0"/>
            </a:br>
            <a:r>
              <a:rPr lang="en-US" dirty="0"/>
              <a:t>go right here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8DC769B5-7C4B-4656-9E88-117510E5D8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0914" y="2322861"/>
            <a:ext cx="1956561" cy="923330"/>
          </a:xfrm>
        </p:spPr>
        <p:txBody>
          <a:bodyPr wrap="square" anchor="ctr" anchorCtr="0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 b="0" i="0" cap="none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Three line call </a:t>
            </a:r>
            <a:br>
              <a:rPr lang="en-US" dirty="0"/>
            </a:br>
            <a:r>
              <a:rPr lang="en-US" dirty="0"/>
              <a:t>to action would </a:t>
            </a:r>
            <a:br>
              <a:rPr lang="en-US" dirty="0"/>
            </a:br>
            <a:r>
              <a:rPr lang="en-US" dirty="0"/>
              <a:t>go right here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D2B267-3D94-4053-BF14-8860E0E12FED}"/>
              </a:ext>
            </a:extLst>
          </p:cNvPr>
          <p:cNvCxnSpPr>
            <a:cxnSpLocks/>
          </p:cNvCxnSpPr>
          <p:nvPr userDrawn="1"/>
        </p:nvCxnSpPr>
        <p:spPr bwMode="auto">
          <a:xfrm rot="1200000">
            <a:off x="3108403" y="2131017"/>
            <a:ext cx="0" cy="1247614"/>
          </a:xfrm>
          <a:prstGeom prst="line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BCB3D6E-ABD1-4733-998F-11F06C99B52F}"/>
              </a:ext>
            </a:extLst>
          </p:cNvPr>
          <p:cNvCxnSpPr>
            <a:cxnSpLocks/>
          </p:cNvCxnSpPr>
          <p:nvPr userDrawn="1"/>
        </p:nvCxnSpPr>
        <p:spPr bwMode="auto">
          <a:xfrm rot="1200000">
            <a:off x="6035596" y="2131017"/>
            <a:ext cx="0" cy="1247614"/>
          </a:xfrm>
          <a:prstGeom prst="line">
            <a:avLst/>
          </a:prstGeom>
          <a:solidFill>
            <a:srgbClr val="FF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C30D13E-0BFF-444B-97A1-F996E551BB95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rgbClr val="9D9FA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rgbClr val="9D9FA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54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5F9DA-DF70-4BF2-9CAD-C5AD3E9D46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176"/>
            <a:ext cx="8229600" cy="89429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Font check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BCF87FF-0B34-4C28-ABD4-B3B8AB2C0D6D}"/>
              </a:ext>
            </a:extLst>
          </p:cNvPr>
          <p:cNvSpPr/>
          <p:nvPr userDrawn="1"/>
        </p:nvSpPr>
        <p:spPr bwMode="auto">
          <a:xfrm>
            <a:off x="0" y="2571750"/>
            <a:ext cx="9177867" cy="2643717"/>
          </a:xfrm>
          <a:prstGeom prst="rect">
            <a:avLst/>
          </a:prstGeom>
          <a:solidFill>
            <a:srgbClr val="FE50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8288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kern="0" cap="none" spc="0" normalizeH="0" baseline="0" noProof="0" dirty="0" err="1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Proxima Nova" panose="02000506030000020004" pitchFamily="50" charset="0"/>
              <a:ea typeface="Proxima Nova Light" charset="0"/>
              <a:cs typeface="Proxima Nova Light" charset="0"/>
              <a:sym typeface="Proxima Nova Light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7D2D2A-44C2-46DD-8DC9-A59449F215DD}"/>
              </a:ext>
            </a:extLst>
          </p:cNvPr>
          <p:cNvSpPr txBox="1"/>
          <p:nvPr userDrawn="1"/>
        </p:nvSpPr>
        <p:spPr>
          <a:xfrm>
            <a:off x="647699" y="2673802"/>
            <a:ext cx="3924301" cy="239757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roxima Nova" panose="020B0503030502060204" pitchFamily="34" charset="0"/>
              </a:rPr>
              <a:t>Proxima Nova Regular</a:t>
            </a:r>
          </a:p>
          <a:p>
            <a:r>
              <a:rPr lang="en-US" sz="2800" b="1" dirty="0">
                <a:solidFill>
                  <a:schemeClr val="bg1"/>
                </a:solidFill>
                <a:latin typeface="Proxima Nova" panose="020B0503030502060204" pitchFamily="34" charset="0"/>
              </a:rPr>
              <a:t>Proxima Nova Bold</a:t>
            </a:r>
          </a:p>
          <a:p>
            <a:r>
              <a:rPr lang="en-US" sz="2800" b="1" dirty="0">
                <a:solidFill>
                  <a:schemeClr val="bg1"/>
                </a:solidFill>
                <a:latin typeface="Proxima Nova Black" panose="020B0503030502060204" pitchFamily="34" charset="0"/>
              </a:rPr>
              <a:t>Proxima Nova Black</a:t>
            </a:r>
            <a:endParaRPr lang="en-US" sz="2800" b="1" dirty="0">
              <a:gradFill>
                <a:gsLst>
                  <a:gs pos="65000">
                    <a:srgbClr val="DC5A27"/>
                  </a:gs>
                  <a:gs pos="0">
                    <a:srgbClr val="FC8838"/>
                  </a:gs>
                  <a:gs pos="32000">
                    <a:srgbClr val="FA7734"/>
                  </a:gs>
                  <a:gs pos="100000">
                    <a:srgbClr val="943114"/>
                  </a:gs>
                </a:gsLst>
                <a:lin ang="7200000" scaled="0"/>
              </a:gradFill>
              <a:latin typeface="Proxima Nova Black" panose="020B0503030502060204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E3CA136-D572-4D8A-819A-F71179DEBD53}"/>
              </a:ext>
            </a:extLst>
          </p:cNvPr>
          <p:cNvSpPr txBox="1"/>
          <p:nvPr userDrawn="1"/>
        </p:nvSpPr>
        <p:spPr>
          <a:xfrm>
            <a:off x="457200" y="1276350"/>
            <a:ext cx="7603067" cy="9590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25000"/>
              </a:lnSpc>
            </a:pPr>
            <a:r>
              <a:rPr lang="en-US" sz="1600" dirty="0">
                <a:solidFill>
                  <a:schemeClr val="accent1"/>
                </a:solidFill>
                <a:latin typeface="Proxima Nova Medium" panose="020B0603030502060204" pitchFamily="34" charset="0"/>
              </a:rPr>
              <a:t>The words on the left should look identical to the words on the right.</a:t>
            </a:r>
          </a:p>
          <a:p>
            <a:pPr>
              <a:lnSpc>
                <a:spcPct val="125000"/>
              </a:lnSpc>
            </a:pPr>
            <a:r>
              <a:rPr lang="en-US" sz="1600" dirty="0">
                <a:solidFill>
                  <a:schemeClr val="accent1"/>
                </a:solidFill>
                <a:latin typeface="Proxima Nova Medium" panose="020B0603030502060204" pitchFamily="34" charset="0"/>
              </a:rPr>
              <a:t>If they do not match, access the font </a:t>
            </a:r>
            <a:r>
              <a:rPr lang="en-US" sz="1600" dirty="0">
                <a:solidFill>
                  <a:schemeClr val="accent1"/>
                </a:solidFill>
                <a:latin typeface="Proxima Nova Medium" panose="020B060303050206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sz="1600" dirty="0">
                <a:solidFill>
                  <a:schemeClr val="accent1"/>
                </a:solidFill>
                <a:latin typeface="Proxima Nova Medium" panose="020B0603030502060204" pitchFamily="34" charset="0"/>
              </a:rPr>
              <a:t>.</a:t>
            </a:r>
          </a:p>
          <a:p>
            <a:pPr>
              <a:lnSpc>
                <a:spcPct val="125000"/>
              </a:lnSpc>
            </a:pPr>
            <a:r>
              <a:rPr lang="en-US" sz="1600" dirty="0">
                <a:solidFill>
                  <a:schemeClr val="accent1"/>
                </a:solidFill>
                <a:latin typeface="Proxima Nova Medium" panose="020B0603030502060204" pitchFamily="34" charset="0"/>
              </a:rPr>
              <a:t>Download font. Right-click, install. Close and re-open PowerPoint 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91757FC-EE63-451A-AA9A-D957F7AD8166}"/>
              </a:ext>
            </a:extLst>
          </p:cNvPr>
          <p:cNvGrpSpPr/>
          <p:nvPr userDrawn="1"/>
        </p:nvGrpSpPr>
        <p:grpSpPr>
          <a:xfrm>
            <a:off x="4860868" y="3327628"/>
            <a:ext cx="3389899" cy="293748"/>
            <a:chOff x="4860868" y="3327628"/>
            <a:chExt cx="3389899" cy="293748"/>
          </a:xfrm>
        </p:grpSpPr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FD2702F4-FD6B-4681-8972-85358E15C3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0868" y="3327628"/>
              <a:ext cx="169289" cy="227094"/>
            </a:xfrm>
            <a:custGeom>
              <a:avLst/>
              <a:gdLst>
                <a:gd name="T0" fmla="*/ 0 w 258"/>
                <a:gd name="T1" fmla="*/ 354 h 354"/>
                <a:gd name="T2" fmla="*/ 0 w 258"/>
                <a:gd name="T3" fmla="*/ 0 h 354"/>
                <a:gd name="T4" fmla="*/ 145 w 258"/>
                <a:gd name="T5" fmla="*/ 0 h 354"/>
                <a:gd name="T6" fmla="*/ 258 w 258"/>
                <a:gd name="T7" fmla="*/ 107 h 354"/>
                <a:gd name="T8" fmla="*/ 145 w 258"/>
                <a:gd name="T9" fmla="*/ 213 h 354"/>
                <a:gd name="T10" fmla="*/ 45 w 258"/>
                <a:gd name="T11" fmla="*/ 213 h 354"/>
                <a:gd name="T12" fmla="*/ 45 w 258"/>
                <a:gd name="T13" fmla="*/ 354 h 354"/>
                <a:gd name="T14" fmla="*/ 0 w 258"/>
                <a:gd name="T15" fmla="*/ 354 h 354"/>
                <a:gd name="T16" fmla="*/ 211 w 258"/>
                <a:gd name="T17" fmla="*/ 107 h 354"/>
                <a:gd name="T18" fmla="*/ 139 w 258"/>
                <a:gd name="T19" fmla="*/ 39 h 354"/>
                <a:gd name="T20" fmla="*/ 45 w 258"/>
                <a:gd name="T21" fmla="*/ 39 h 354"/>
                <a:gd name="T22" fmla="*/ 45 w 258"/>
                <a:gd name="T23" fmla="*/ 174 h 354"/>
                <a:gd name="T24" fmla="*/ 139 w 258"/>
                <a:gd name="T25" fmla="*/ 174 h 354"/>
                <a:gd name="T26" fmla="*/ 211 w 258"/>
                <a:gd name="T27" fmla="*/ 107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354">
                  <a:moveTo>
                    <a:pt x="0" y="35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5" y="0"/>
                    <a:pt x="145" y="0"/>
                    <a:pt x="145" y="0"/>
                  </a:cubicBezTo>
                  <a:cubicBezTo>
                    <a:pt x="217" y="0"/>
                    <a:pt x="258" y="49"/>
                    <a:pt x="258" y="107"/>
                  </a:cubicBezTo>
                  <a:cubicBezTo>
                    <a:pt x="258" y="164"/>
                    <a:pt x="216" y="213"/>
                    <a:pt x="1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5" y="354"/>
                    <a:pt x="45" y="354"/>
                    <a:pt x="45" y="354"/>
                  </a:cubicBezTo>
                  <a:lnTo>
                    <a:pt x="0" y="354"/>
                  </a:lnTo>
                  <a:close/>
                  <a:moveTo>
                    <a:pt x="211" y="107"/>
                  </a:moveTo>
                  <a:cubicBezTo>
                    <a:pt x="211" y="67"/>
                    <a:pt x="182" y="39"/>
                    <a:pt x="13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82" y="174"/>
                    <a:pt x="211" y="146"/>
                    <a:pt x="211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B5B39D5A-49C7-4A02-93B7-3599F0467C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68497" y="3386614"/>
              <a:ext cx="83759" cy="168109"/>
            </a:xfrm>
            <a:custGeom>
              <a:avLst/>
              <a:gdLst>
                <a:gd name="T0" fmla="*/ 0 w 128"/>
                <a:gd name="T1" fmla="*/ 262 h 262"/>
                <a:gd name="T2" fmla="*/ 0 w 128"/>
                <a:gd name="T3" fmla="*/ 6 h 262"/>
                <a:gd name="T4" fmla="*/ 41 w 128"/>
                <a:gd name="T5" fmla="*/ 6 h 262"/>
                <a:gd name="T6" fmla="*/ 41 w 128"/>
                <a:gd name="T7" fmla="*/ 47 h 262"/>
                <a:gd name="T8" fmla="*/ 128 w 128"/>
                <a:gd name="T9" fmla="*/ 0 h 262"/>
                <a:gd name="T10" fmla="*/ 128 w 128"/>
                <a:gd name="T11" fmla="*/ 41 h 262"/>
                <a:gd name="T12" fmla="*/ 112 w 128"/>
                <a:gd name="T13" fmla="*/ 40 h 262"/>
                <a:gd name="T14" fmla="*/ 41 w 128"/>
                <a:gd name="T15" fmla="*/ 80 h 262"/>
                <a:gd name="T16" fmla="*/ 41 w 128"/>
                <a:gd name="T17" fmla="*/ 262 h 262"/>
                <a:gd name="T18" fmla="*/ 0 w 128"/>
                <a:gd name="T1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262">
                  <a:moveTo>
                    <a:pt x="0" y="262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62" y="20"/>
                    <a:pt x="92" y="0"/>
                    <a:pt x="128" y="0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3" y="40"/>
                    <a:pt x="118" y="40"/>
                    <a:pt x="112" y="40"/>
                  </a:cubicBezTo>
                  <a:cubicBezTo>
                    <a:pt x="87" y="40"/>
                    <a:pt x="53" y="60"/>
                    <a:pt x="41" y="80"/>
                  </a:cubicBezTo>
                  <a:cubicBezTo>
                    <a:pt x="41" y="262"/>
                    <a:pt x="41" y="262"/>
                    <a:pt x="41" y="262"/>
                  </a:cubicBezTo>
                  <a:lnTo>
                    <a:pt x="0" y="2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3F5E7710-9C9B-41B5-8BEA-926333850B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172312" y="3386024"/>
              <a:ext cx="169289" cy="172238"/>
            </a:xfrm>
            <a:custGeom>
              <a:avLst/>
              <a:gdLst>
                <a:gd name="T0" fmla="*/ 0 w 258"/>
                <a:gd name="T1" fmla="*/ 134 h 269"/>
                <a:gd name="T2" fmla="*/ 129 w 258"/>
                <a:gd name="T3" fmla="*/ 0 h 269"/>
                <a:gd name="T4" fmla="*/ 258 w 258"/>
                <a:gd name="T5" fmla="*/ 134 h 269"/>
                <a:gd name="T6" fmla="*/ 129 w 258"/>
                <a:gd name="T7" fmla="*/ 269 h 269"/>
                <a:gd name="T8" fmla="*/ 0 w 258"/>
                <a:gd name="T9" fmla="*/ 134 h 269"/>
                <a:gd name="T10" fmla="*/ 216 w 258"/>
                <a:gd name="T11" fmla="*/ 134 h 269"/>
                <a:gd name="T12" fmla="*/ 129 w 258"/>
                <a:gd name="T13" fmla="*/ 36 h 269"/>
                <a:gd name="T14" fmla="*/ 42 w 258"/>
                <a:gd name="T15" fmla="*/ 134 h 269"/>
                <a:gd name="T16" fmla="*/ 129 w 258"/>
                <a:gd name="T17" fmla="*/ 234 h 269"/>
                <a:gd name="T18" fmla="*/ 216 w 258"/>
                <a:gd name="T19" fmla="*/ 13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269">
                  <a:moveTo>
                    <a:pt x="0" y="134"/>
                  </a:moveTo>
                  <a:cubicBezTo>
                    <a:pt x="0" y="60"/>
                    <a:pt x="50" y="0"/>
                    <a:pt x="129" y="0"/>
                  </a:cubicBezTo>
                  <a:cubicBezTo>
                    <a:pt x="209" y="0"/>
                    <a:pt x="258" y="60"/>
                    <a:pt x="258" y="134"/>
                  </a:cubicBezTo>
                  <a:cubicBezTo>
                    <a:pt x="258" y="209"/>
                    <a:pt x="209" y="269"/>
                    <a:pt x="129" y="269"/>
                  </a:cubicBezTo>
                  <a:cubicBezTo>
                    <a:pt x="50" y="269"/>
                    <a:pt x="0" y="209"/>
                    <a:pt x="0" y="134"/>
                  </a:cubicBezTo>
                  <a:close/>
                  <a:moveTo>
                    <a:pt x="216" y="134"/>
                  </a:moveTo>
                  <a:cubicBezTo>
                    <a:pt x="216" y="83"/>
                    <a:pt x="185" y="36"/>
                    <a:pt x="129" y="36"/>
                  </a:cubicBezTo>
                  <a:cubicBezTo>
                    <a:pt x="74" y="36"/>
                    <a:pt x="42" y="83"/>
                    <a:pt x="42" y="134"/>
                  </a:cubicBezTo>
                  <a:cubicBezTo>
                    <a:pt x="42" y="187"/>
                    <a:pt x="74" y="234"/>
                    <a:pt x="129" y="234"/>
                  </a:cubicBezTo>
                  <a:cubicBezTo>
                    <a:pt x="185" y="234"/>
                    <a:pt x="216" y="187"/>
                    <a:pt x="216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1" name="Freeform 8">
              <a:extLst>
                <a:ext uri="{FF2B5EF4-FFF2-40B4-BE49-F238E27FC236}">
                  <a16:creationId xmlns:a16="http://schemas.microsoft.com/office/drawing/2014/main" id="{598D6832-1E19-49E0-88BE-3432CF7FC4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49858" y="3390153"/>
              <a:ext cx="163980" cy="164570"/>
            </a:xfrm>
            <a:custGeom>
              <a:avLst/>
              <a:gdLst>
                <a:gd name="T0" fmla="*/ 226 w 278"/>
                <a:gd name="T1" fmla="*/ 279 h 279"/>
                <a:gd name="T2" fmla="*/ 139 w 278"/>
                <a:gd name="T3" fmla="*/ 164 h 279"/>
                <a:gd name="T4" fmla="*/ 51 w 278"/>
                <a:gd name="T5" fmla="*/ 279 h 279"/>
                <a:gd name="T6" fmla="*/ 0 w 278"/>
                <a:gd name="T7" fmla="*/ 279 h 279"/>
                <a:gd name="T8" fmla="*/ 111 w 278"/>
                <a:gd name="T9" fmla="*/ 135 h 279"/>
                <a:gd name="T10" fmla="*/ 6 w 278"/>
                <a:gd name="T11" fmla="*/ 0 h 279"/>
                <a:gd name="T12" fmla="*/ 58 w 278"/>
                <a:gd name="T13" fmla="*/ 0 h 279"/>
                <a:gd name="T14" fmla="*/ 139 w 278"/>
                <a:gd name="T15" fmla="*/ 106 h 279"/>
                <a:gd name="T16" fmla="*/ 219 w 278"/>
                <a:gd name="T17" fmla="*/ 0 h 279"/>
                <a:gd name="T18" fmla="*/ 271 w 278"/>
                <a:gd name="T19" fmla="*/ 0 h 279"/>
                <a:gd name="T20" fmla="*/ 166 w 278"/>
                <a:gd name="T21" fmla="*/ 135 h 279"/>
                <a:gd name="T22" fmla="*/ 278 w 278"/>
                <a:gd name="T23" fmla="*/ 279 h 279"/>
                <a:gd name="T24" fmla="*/ 226 w 278"/>
                <a:gd name="T2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8" h="279">
                  <a:moveTo>
                    <a:pt x="226" y="279"/>
                  </a:moveTo>
                  <a:lnTo>
                    <a:pt x="139" y="164"/>
                  </a:lnTo>
                  <a:lnTo>
                    <a:pt x="51" y="279"/>
                  </a:lnTo>
                  <a:lnTo>
                    <a:pt x="0" y="279"/>
                  </a:lnTo>
                  <a:lnTo>
                    <a:pt x="111" y="135"/>
                  </a:lnTo>
                  <a:lnTo>
                    <a:pt x="6" y="0"/>
                  </a:lnTo>
                  <a:lnTo>
                    <a:pt x="58" y="0"/>
                  </a:lnTo>
                  <a:lnTo>
                    <a:pt x="139" y="106"/>
                  </a:lnTo>
                  <a:lnTo>
                    <a:pt x="219" y="0"/>
                  </a:lnTo>
                  <a:lnTo>
                    <a:pt x="271" y="0"/>
                  </a:lnTo>
                  <a:lnTo>
                    <a:pt x="166" y="135"/>
                  </a:lnTo>
                  <a:lnTo>
                    <a:pt x="278" y="279"/>
                  </a:lnTo>
                  <a:lnTo>
                    <a:pt x="226" y="2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37E1BE5C-86E4-445C-98B6-33A2DC034A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38612" y="3332937"/>
              <a:ext cx="35391" cy="221786"/>
            </a:xfrm>
            <a:custGeom>
              <a:avLst/>
              <a:gdLst>
                <a:gd name="T0" fmla="*/ 0 w 54"/>
                <a:gd name="T1" fmla="*/ 27 h 346"/>
                <a:gd name="T2" fmla="*/ 27 w 54"/>
                <a:gd name="T3" fmla="*/ 0 h 346"/>
                <a:gd name="T4" fmla="*/ 54 w 54"/>
                <a:gd name="T5" fmla="*/ 27 h 346"/>
                <a:gd name="T6" fmla="*/ 27 w 54"/>
                <a:gd name="T7" fmla="*/ 53 h 346"/>
                <a:gd name="T8" fmla="*/ 0 w 54"/>
                <a:gd name="T9" fmla="*/ 27 h 346"/>
                <a:gd name="T10" fmla="*/ 7 w 54"/>
                <a:gd name="T11" fmla="*/ 346 h 346"/>
                <a:gd name="T12" fmla="*/ 7 w 54"/>
                <a:gd name="T13" fmla="*/ 90 h 346"/>
                <a:gd name="T14" fmla="*/ 47 w 54"/>
                <a:gd name="T15" fmla="*/ 90 h 346"/>
                <a:gd name="T16" fmla="*/ 47 w 54"/>
                <a:gd name="T17" fmla="*/ 346 h 346"/>
                <a:gd name="T18" fmla="*/ 7 w 54"/>
                <a:gd name="T19" fmla="*/ 34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346">
                  <a:moveTo>
                    <a:pt x="0" y="27"/>
                  </a:move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7"/>
                  </a:cubicBezTo>
                  <a:cubicBezTo>
                    <a:pt x="54" y="41"/>
                    <a:pt x="42" y="53"/>
                    <a:pt x="27" y="53"/>
                  </a:cubicBezTo>
                  <a:cubicBezTo>
                    <a:pt x="12" y="53"/>
                    <a:pt x="0" y="41"/>
                    <a:pt x="0" y="27"/>
                  </a:cubicBezTo>
                  <a:close/>
                  <a:moveTo>
                    <a:pt x="7" y="346"/>
                  </a:moveTo>
                  <a:cubicBezTo>
                    <a:pt x="7" y="90"/>
                    <a:pt x="7" y="90"/>
                    <a:pt x="7" y="90"/>
                  </a:cubicBezTo>
                  <a:cubicBezTo>
                    <a:pt x="47" y="90"/>
                    <a:pt x="47" y="90"/>
                    <a:pt x="47" y="90"/>
                  </a:cubicBezTo>
                  <a:cubicBezTo>
                    <a:pt x="47" y="346"/>
                    <a:pt x="47" y="346"/>
                    <a:pt x="47" y="346"/>
                  </a:cubicBezTo>
                  <a:lnTo>
                    <a:pt x="7" y="3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EBC472F4-5F06-4F72-B48A-AF39FA377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25321" y="3386024"/>
              <a:ext cx="233583" cy="168699"/>
            </a:xfrm>
            <a:custGeom>
              <a:avLst/>
              <a:gdLst>
                <a:gd name="T0" fmla="*/ 315 w 356"/>
                <a:gd name="T1" fmla="*/ 263 h 263"/>
                <a:gd name="T2" fmla="*/ 315 w 356"/>
                <a:gd name="T3" fmla="*/ 89 h 263"/>
                <a:gd name="T4" fmla="*/ 267 w 356"/>
                <a:gd name="T5" fmla="*/ 36 h 263"/>
                <a:gd name="T6" fmla="*/ 198 w 356"/>
                <a:gd name="T7" fmla="*/ 75 h 263"/>
                <a:gd name="T8" fmla="*/ 198 w 356"/>
                <a:gd name="T9" fmla="*/ 263 h 263"/>
                <a:gd name="T10" fmla="*/ 157 w 356"/>
                <a:gd name="T11" fmla="*/ 263 h 263"/>
                <a:gd name="T12" fmla="*/ 157 w 356"/>
                <a:gd name="T13" fmla="*/ 89 h 263"/>
                <a:gd name="T14" fmla="*/ 109 w 356"/>
                <a:gd name="T15" fmla="*/ 36 h 263"/>
                <a:gd name="T16" fmla="*/ 41 w 356"/>
                <a:gd name="T17" fmla="*/ 76 h 263"/>
                <a:gd name="T18" fmla="*/ 41 w 356"/>
                <a:gd name="T19" fmla="*/ 263 h 263"/>
                <a:gd name="T20" fmla="*/ 0 w 356"/>
                <a:gd name="T21" fmla="*/ 263 h 263"/>
                <a:gd name="T22" fmla="*/ 0 w 356"/>
                <a:gd name="T23" fmla="*/ 7 h 263"/>
                <a:gd name="T24" fmla="*/ 41 w 356"/>
                <a:gd name="T25" fmla="*/ 7 h 263"/>
                <a:gd name="T26" fmla="*/ 41 w 356"/>
                <a:gd name="T27" fmla="*/ 44 h 263"/>
                <a:gd name="T28" fmla="*/ 125 w 356"/>
                <a:gd name="T29" fmla="*/ 0 h 263"/>
                <a:gd name="T30" fmla="*/ 195 w 356"/>
                <a:gd name="T31" fmla="*/ 48 h 263"/>
                <a:gd name="T32" fmla="*/ 283 w 356"/>
                <a:gd name="T33" fmla="*/ 0 h 263"/>
                <a:gd name="T34" fmla="*/ 356 w 356"/>
                <a:gd name="T35" fmla="*/ 78 h 263"/>
                <a:gd name="T36" fmla="*/ 356 w 356"/>
                <a:gd name="T37" fmla="*/ 263 h 263"/>
                <a:gd name="T38" fmla="*/ 315 w 356"/>
                <a:gd name="T39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6" h="263">
                  <a:moveTo>
                    <a:pt x="315" y="263"/>
                  </a:moveTo>
                  <a:cubicBezTo>
                    <a:pt x="315" y="89"/>
                    <a:pt x="315" y="89"/>
                    <a:pt x="315" y="89"/>
                  </a:cubicBezTo>
                  <a:cubicBezTo>
                    <a:pt x="315" y="57"/>
                    <a:pt x="300" y="36"/>
                    <a:pt x="267" y="36"/>
                  </a:cubicBezTo>
                  <a:cubicBezTo>
                    <a:pt x="240" y="36"/>
                    <a:pt x="211" y="55"/>
                    <a:pt x="198" y="75"/>
                  </a:cubicBezTo>
                  <a:cubicBezTo>
                    <a:pt x="198" y="263"/>
                    <a:pt x="198" y="263"/>
                    <a:pt x="198" y="263"/>
                  </a:cubicBezTo>
                  <a:cubicBezTo>
                    <a:pt x="157" y="263"/>
                    <a:pt x="157" y="263"/>
                    <a:pt x="157" y="263"/>
                  </a:cubicBezTo>
                  <a:cubicBezTo>
                    <a:pt x="157" y="89"/>
                    <a:pt x="157" y="89"/>
                    <a:pt x="157" y="89"/>
                  </a:cubicBezTo>
                  <a:cubicBezTo>
                    <a:pt x="157" y="57"/>
                    <a:pt x="143" y="36"/>
                    <a:pt x="109" y="36"/>
                  </a:cubicBezTo>
                  <a:cubicBezTo>
                    <a:pt x="83" y="36"/>
                    <a:pt x="55" y="55"/>
                    <a:pt x="41" y="76"/>
                  </a:cubicBezTo>
                  <a:cubicBezTo>
                    <a:pt x="41" y="263"/>
                    <a:pt x="41" y="263"/>
                    <a:pt x="41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51" y="27"/>
                    <a:pt x="87" y="0"/>
                    <a:pt x="125" y="0"/>
                  </a:cubicBezTo>
                  <a:cubicBezTo>
                    <a:pt x="165" y="0"/>
                    <a:pt x="188" y="22"/>
                    <a:pt x="195" y="48"/>
                  </a:cubicBezTo>
                  <a:cubicBezTo>
                    <a:pt x="210" y="25"/>
                    <a:pt x="245" y="0"/>
                    <a:pt x="283" y="0"/>
                  </a:cubicBezTo>
                  <a:cubicBezTo>
                    <a:pt x="330" y="0"/>
                    <a:pt x="356" y="26"/>
                    <a:pt x="356" y="78"/>
                  </a:cubicBezTo>
                  <a:cubicBezTo>
                    <a:pt x="356" y="263"/>
                    <a:pt x="356" y="263"/>
                    <a:pt x="356" y="263"/>
                  </a:cubicBezTo>
                  <a:lnTo>
                    <a:pt x="315" y="2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6DE30150-A975-4617-BA21-C257A06DCA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00783" y="3386024"/>
              <a:ext cx="142745" cy="172238"/>
            </a:xfrm>
            <a:custGeom>
              <a:avLst/>
              <a:gdLst>
                <a:gd name="T0" fmla="*/ 178 w 218"/>
                <a:gd name="T1" fmla="*/ 263 h 269"/>
                <a:gd name="T2" fmla="*/ 178 w 218"/>
                <a:gd name="T3" fmla="*/ 234 h 269"/>
                <a:gd name="T4" fmla="*/ 91 w 218"/>
                <a:gd name="T5" fmla="*/ 269 h 269"/>
                <a:gd name="T6" fmla="*/ 0 w 218"/>
                <a:gd name="T7" fmla="*/ 184 h 269"/>
                <a:gd name="T8" fmla="*/ 91 w 218"/>
                <a:gd name="T9" fmla="*/ 100 h 269"/>
                <a:gd name="T10" fmla="*/ 178 w 218"/>
                <a:gd name="T11" fmla="*/ 135 h 269"/>
                <a:gd name="T12" fmla="*/ 178 w 218"/>
                <a:gd name="T13" fmla="*/ 89 h 269"/>
                <a:gd name="T14" fmla="*/ 112 w 218"/>
                <a:gd name="T15" fmla="*/ 35 h 269"/>
                <a:gd name="T16" fmla="*/ 32 w 218"/>
                <a:gd name="T17" fmla="*/ 70 h 269"/>
                <a:gd name="T18" fmla="*/ 13 w 218"/>
                <a:gd name="T19" fmla="*/ 43 h 269"/>
                <a:gd name="T20" fmla="*/ 117 w 218"/>
                <a:gd name="T21" fmla="*/ 0 h 269"/>
                <a:gd name="T22" fmla="*/ 218 w 218"/>
                <a:gd name="T23" fmla="*/ 87 h 269"/>
                <a:gd name="T24" fmla="*/ 218 w 218"/>
                <a:gd name="T25" fmla="*/ 263 h 269"/>
                <a:gd name="T26" fmla="*/ 178 w 218"/>
                <a:gd name="T27" fmla="*/ 263 h 269"/>
                <a:gd name="T28" fmla="*/ 178 w 218"/>
                <a:gd name="T29" fmla="*/ 209 h 269"/>
                <a:gd name="T30" fmla="*/ 178 w 218"/>
                <a:gd name="T31" fmla="*/ 160 h 269"/>
                <a:gd name="T32" fmla="*/ 106 w 218"/>
                <a:gd name="T33" fmla="*/ 129 h 269"/>
                <a:gd name="T34" fmla="*/ 41 w 218"/>
                <a:gd name="T35" fmla="*/ 185 h 269"/>
                <a:gd name="T36" fmla="*/ 106 w 218"/>
                <a:gd name="T37" fmla="*/ 241 h 269"/>
                <a:gd name="T38" fmla="*/ 178 w 218"/>
                <a:gd name="T39" fmla="*/ 20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" h="269">
                  <a:moveTo>
                    <a:pt x="178" y="263"/>
                  </a:moveTo>
                  <a:cubicBezTo>
                    <a:pt x="178" y="234"/>
                    <a:pt x="178" y="234"/>
                    <a:pt x="178" y="234"/>
                  </a:cubicBezTo>
                  <a:cubicBezTo>
                    <a:pt x="156" y="257"/>
                    <a:pt x="126" y="269"/>
                    <a:pt x="91" y="269"/>
                  </a:cubicBezTo>
                  <a:cubicBezTo>
                    <a:pt x="47" y="269"/>
                    <a:pt x="0" y="240"/>
                    <a:pt x="0" y="184"/>
                  </a:cubicBezTo>
                  <a:cubicBezTo>
                    <a:pt x="0" y="127"/>
                    <a:pt x="47" y="100"/>
                    <a:pt x="91" y="100"/>
                  </a:cubicBezTo>
                  <a:cubicBezTo>
                    <a:pt x="127" y="100"/>
                    <a:pt x="156" y="111"/>
                    <a:pt x="178" y="135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54"/>
                    <a:pt x="149" y="35"/>
                    <a:pt x="112" y="35"/>
                  </a:cubicBezTo>
                  <a:cubicBezTo>
                    <a:pt x="80" y="35"/>
                    <a:pt x="55" y="46"/>
                    <a:pt x="32" y="70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41" y="14"/>
                    <a:pt x="74" y="0"/>
                    <a:pt x="117" y="0"/>
                  </a:cubicBezTo>
                  <a:cubicBezTo>
                    <a:pt x="172" y="0"/>
                    <a:pt x="218" y="25"/>
                    <a:pt x="218" y="87"/>
                  </a:cubicBezTo>
                  <a:cubicBezTo>
                    <a:pt x="218" y="263"/>
                    <a:pt x="218" y="263"/>
                    <a:pt x="218" y="263"/>
                  </a:cubicBezTo>
                  <a:lnTo>
                    <a:pt x="178" y="263"/>
                  </a:lnTo>
                  <a:close/>
                  <a:moveTo>
                    <a:pt x="178" y="209"/>
                  </a:moveTo>
                  <a:cubicBezTo>
                    <a:pt x="178" y="160"/>
                    <a:pt x="178" y="160"/>
                    <a:pt x="178" y="160"/>
                  </a:cubicBezTo>
                  <a:cubicBezTo>
                    <a:pt x="162" y="139"/>
                    <a:pt x="134" y="129"/>
                    <a:pt x="106" y="129"/>
                  </a:cubicBezTo>
                  <a:cubicBezTo>
                    <a:pt x="68" y="129"/>
                    <a:pt x="41" y="152"/>
                    <a:pt x="41" y="185"/>
                  </a:cubicBezTo>
                  <a:cubicBezTo>
                    <a:pt x="41" y="217"/>
                    <a:pt x="68" y="241"/>
                    <a:pt x="106" y="241"/>
                  </a:cubicBezTo>
                  <a:cubicBezTo>
                    <a:pt x="134" y="241"/>
                    <a:pt x="162" y="230"/>
                    <a:pt x="178" y="2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41B60DEE-9C1A-4D60-A1C6-FB70E8EE4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89812" y="3327628"/>
              <a:ext cx="195242" cy="227094"/>
            </a:xfrm>
            <a:custGeom>
              <a:avLst/>
              <a:gdLst>
                <a:gd name="T0" fmla="*/ 283 w 331"/>
                <a:gd name="T1" fmla="*/ 385 h 385"/>
                <a:gd name="T2" fmla="*/ 49 w 331"/>
                <a:gd name="T3" fmla="*/ 78 h 385"/>
                <a:gd name="T4" fmla="*/ 49 w 331"/>
                <a:gd name="T5" fmla="*/ 385 h 385"/>
                <a:gd name="T6" fmla="*/ 0 w 331"/>
                <a:gd name="T7" fmla="*/ 385 h 385"/>
                <a:gd name="T8" fmla="*/ 0 w 331"/>
                <a:gd name="T9" fmla="*/ 0 h 385"/>
                <a:gd name="T10" fmla="*/ 50 w 331"/>
                <a:gd name="T11" fmla="*/ 0 h 385"/>
                <a:gd name="T12" fmla="*/ 281 w 331"/>
                <a:gd name="T13" fmla="*/ 300 h 385"/>
                <a:gd name="T14" fmla="*/ 281 w 331"/>
                <a:gd name="T15" fmla="*/ 0 h 385"/>
                <a:gd name="T16" fmla="*/ 331 w 331"/>
                <a:gd name="T17" fmla="*/ 0 h 385"/>
                <a:gd name="T18" fmla="*/ 331 w 331"/>
                <a:gd name="T19" fmla="*/ 385 h 385"/>
                <a:gd name="T20" fmla="*/ 283 w 331"/>
                <a:gd name="T21" fmla="*/ 38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1" h="385">
                  <a:moveTo>
                    <a:pt x="283" y="385"/>
                  </a:moveTo>
                  <a:lnTo>
                    <a:pt x="49" y="78"/>
                  </a:lnTo>
                  <a:lnTo>
                    <a:pt x="49" y="385"/>
                  </a:lnTo>
                  <a:lnTo>
                    <a:pt x="0" y="385"/>
                  </a:lnTo>
                  <a:lnTo>
                    <a:pt x="0" y="0"/>
                  </a:lnTo>
                  <a:lnTo>
                    <a:pt x="50" y="0"/>
                  </a:lnTo>
                  <a:lnTo>
                    <a:pt x="281" y="300"/>
                  </a:lnTo>
                  <a:lnTo>
                    <a:pt x="281" y="0"/>
                  </a:lnTo>
                  <a:lnTo>
                    <a:pt x="331" y="0"/>
                  </a:lnTo>
                  <a:lnTo>
                    <a:pt x="331" y="385"/>
                  </a:lnTo>
                  <a:lnTo>
                    <a:pt x="283" y="3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78894555-1255-4961-AD37-4F36670DC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431653" y="3386024"/>
              <a:ext cx="168699" cy="172238"/>
            </a:xfrm>
            <a:custGeom>
              <a:avLst/>
              <a:gdLst>
                <a:gd name="T0" fmla="*/ 0 w 258"/>
                <a:gd name="T1" fmla="*/ 134 h 269"/>
                <a:gd name="T2" fmla="*/ 129 w 258"/>
                <a:gd name="T3" fmla="*/ 0 h 269"/>
                <a:gd name="T4" fmla="*/ 258 w 258"/>
                <a:gd name="T5" fmla="*/ 134 h 269"/>
                <a:gd name="T6" fmla="*/ 129 w 258"/>
                <a:gd name="T7" fmla="*/ 269 h 269"/>
                <a:gd name="T8" fmla="*/ 0 w 258"/>
                <a:gd name="T9" fmla="*/ 134 h 269"/>
                <a:gd name="T10" fmla="*/ 215 w 258"/>
                <a:gd name="T11" fmla="*/ 134 h 269"/>
                <a:gd name="T12" fmla="*/ 129 w 258"/>
                <a:gd name="T13" fmla="*/ 36 h 269"/>
                <a:gd name="T14" fmla="*/ 42 w 258"/>
                <a:gd name="T15" fmla="*/ 134 h 269"/>
                <a:gd name="T16" fmla="*/ 129 w 258"/>
                <a:gd name="T17" fmla="*/ 234 h 269"/>
                <a:gd name="T18" fmla="*/ 215 w 258"/>
                <a:gd name="T19" fmla="*/ 13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269">
                  <a:moveTo>
                    <a:pt x="0" y="134"/>
                  </a:moveTo>
                  <a:cubicBezTo>
                    <a:pt x="0" y="60"/>
                    <a:pt x="49" y="0"/>
                    <a:pt x="129" y="0"/>
                  </a:cubicBezTo>
                  <a:cubicBezTo>
                    <a:pt x="208" y="0"/>
                    <a:pt x="258" y="60"/>
                    <a:pt x="258" y="134"/>
                  </a:cubicBezTo>
                  <a:cubicBezTo>
                    <a:pt x="258" y="209"/>
                    <a:pt x="208" y="269"/>
                    <a:pt x="129" y="269"/>
                  </a:cubicBezTo>
                  <a:cubicBezTo>
                    <a:pt x="49" y="269"/>
                    <a:pt x="0" y="209"/>
                    <a:pt x="0" y="134"/>
                  </a:cubicBezTo>
                  <a:close/>
                  <a:moveTo>
                    <a:pt x="215" y="134"/>
                  </a:moveTo>
                  <a:cubicBezTo>
                    <a:pt x="215" y="83"/>
                    <a:pt x="184" y="36"/>
                    <a:pt x="129" y="36"/>
                  </a:cubicBezTo>
                  <a:cubicBezTo>
                    <a:pt x="73" y="36"/>
                    <a:pt x="42" y="83"/>
                    <a:pt x="42" y="134"/>
                  </a:cubicBezTo>
                  <a:cubicBezTo>
                    <a:pt x="42" y="187"/>
                    <a:pt x="73" y="234"/>
                    <a:pt x="129" y="234"/>
                  </a:cubicBezTo>
                  <a:cubicBezTo>
                    <a:pt x="184" y="234"/>
                    <a:pt x="215" y="187"/>
                    <a:pt x="215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674FA9EC-A016-48DF-ADC0-E71385B51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18047" y="3390153"/>
              <a:ext cx="171058" cy="164570"/>
            </a:xfrm>
            <a:custGeom>
              <a:avLst/>
              <a:gdLst>
                <a:gd name="T0" fmla="*/ 120 w 290"/>
                <a:gd name="T1" fmla="*/ 279 h 279"/>
                <a:gd name="T2" fmla="*/ 0 w 290"/>
                <a:gd name="T3" fmla="*/ 0 h 279"/>
                <a:gd name="T4" fmla="*/ 48 w 290"/>
                <a:gd name="T5" fmla="*/ 0 h 279"/>
                <a:gd name="T6" fmla="*/ 145 w 290"/>
                <a:gd name="T7" fmla="*/ 229 h 279"/>
                <a:gd name="T8" fmla="*/ 241 w 290"/>
                <a:gd name="T9" fmla="*/ 0 h 279"/>
                <a:gd name="T10" fmla="*/ 290 w 290"/>
                <a:gd name="T11" fmla="*/ 0 h 279"/>
                <a:gd name="T12" fmla="*/ 170 w 290"/>
                <a:gd name="T13" fmla="*/ 279 h 279"/>
                <a:gd name="T14" fmla="*/ 120 w 290"/>
                <a:gd name="T1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279">
                  <a:moveTo>
                    <a:pt x="120" y="279"/>
                  </a:moveTo>
                  <a:lnTo>
                    <a:pt x="0" y="0"/>
                  </a:lnTo>
                  <a:lnTo>
                    <a:pt x="48" y="0"/>
                  </a:lnTo>
                  <a:lnTo>
                    <a:pt x="145" y="229"/>
                  </a:lnTo>
                  <a:lnTo>
                    <a:pt x="241" y="0"/>
                  </a:lnTo>
                  <a:lnTo>
                    <a:pt x="290" y="0"/>
                  </a:lnTo>
                  <a:lnTo>
                    <a:pt x="170" y="279"/>
                  </a:lnTo>
                  <a:lnTo>
                    <a:pt x="120" y="2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369915FA-5BEF-4E7A-9BD0-1E74B02570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805031" y="3386024"/>
              <a:ext cx="142745" cy="172238"/>
            </a:xfrm>
            <a:custGeom>
              <a:avLst/>
              <a:gdLst>
                <a:gd name="T0" fmla="*/ 178 w 218"/>
                <a:gd name="T1" fmla="*/ 263 h 269"/>
                <a:gd name="T2" fmla="*/ 178 w 218"/>
                <a:gd name="T3" fmla="*/ 234 h 269"/>
                <a:gd name="T4" fmla="*/ 91 w 218"/>
                <a:gd name="T5" fmla="*/ 269 h 269"/>
                <a:gd name="T6" fmla="*/ 0 w 218"/>
                <a:gd name="T7" fmla="*/ 184 h 269"/>
                <a:gd name="T8" fmla="*/ 91 w 218"/>
                <a:gd name="T9" fmla="*/ 100 h 269"/>
                <a:gd name="T10" fmla="*/ 178 w 218"/>
                <a:gd name="T11" fmla="*/ 135 h 269"/>
                <a:gd name="T12" fmla="*/ 178 w 218"/>
                <a:gd name="T13" fmla="*/ 89 h 269"/>
                <a:gd name="T14" fmla="*/ 112 w 218"/>
                <a:gd name="T15" fmla="*/ 35 h 269"/>
                <a:gd name="T16" fmla="*/ 32 w 218"/>
                <a:gd name="T17" fmla="*/ 70 h 269"/>
                <a:gd name="T18" fmla="*/ 13 w 218"/>
                <a:gd name="T19" fmla="*/ 43 h 269"/>
                <a:gd name="T20" fmla="*/ 117 w 218"/>
                <a:gd name="T21" fmla="*/ 0 h 269"/>
                <a:gd name="T22" fmla="*/ 218 w 218"/>
                <a:gd name="T23" fmla="*/ 87 h 269"/>
                <a:gd name="T24" fmla="*/ 218 w 218"/>
                <a:gd name="T25" fmla="*/ 263 h 269"/>
                <a:gd name="T26" fmla="*/ 178 w 218"/>
                <a:gd name="T27" fmla="*/ 263 h 269"/>
                <a:gd name="T28" fmla="*/ 178 w 218"/>
                <a:gd name="T29" fmla="*/ 209 h 269"/>
                <a:gd name="T30" fmla="*/ 178 w 218"/>
                <a:gd name="T31" fmla="*/ 160 h 269"/>
                <a:gd name="T32" fmla="*/ 106 w 218"/>
                <a:gd name="T33" fmla="*/ 129 h 269"/>
                <a:gd name="T34" fmla="*/ 42 w 218"/>
                <a:gd name="T35" fmla="*/ 185 h 269"/>
                <a:gd name="T36" fmla="*/ 106 w 218"/>
                <a:gd name="T37" fmla="*/ 241 h 269"/>
                <a:gd name="T38" fmla="*/ 178 w 218"/>
                <a:gd name="T39" fmla="*/ 20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" h="269">
                  <a:moveTo>
                    <a:pt x="178" y="263"/>
                  </a:moveTo>
                  <a:cubicBezTo>
                    <a:pt x="178" y="234"/>
                    <a:pt x="178" y="234"/>
                    <a:pt x="178" y="234"/>
                  </a:cubicBezTo>
                  <a:cubicBezTo>
                    <a:pt x="156" y="257"/>
                    <a:pt x="126" y="269"/>
                    <a:pt x="91" y="269"/>
                  </a:cubicBezTo>
                  <a:cubicBezTo>
                    <a:pt x="47" y="269"/>
                    <a:pt x="0" y="240"/>
                    <a:pt x="0" y="184"/>
                  </a:cubicBezTo>
                  <a:cubicBezTo>
                    <a:pt x="0" y="127"/>
                    <a:pt x="47" y="100"/>
                    <a:pt x="91" y="100"/>
                  </a:cubicBezTo>
                  <a:cubicBezTo>
                    <a:pt x="127" y="100"/>
                    <a:pt x="157" y="111"/>
                    <a:pt x="178" y="135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54"/>
                    <a:pt x="150" y="35"/>
                    <a:pt x="112" y="35"/>
                  </a:cubicBezTo>
                  <a:cubicBezTo>
                    <a:pt x="80" y="35"/>
                    <a:pt x="55" y="46"/>
                    <a:pt x="32" y="70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41" y="14"/>
                    <a:pt x="74" y="0"/>
                    <a:pt x="117" y="0"/>
                  </a:cubicBezTo>
                  <a:cubicBezTo>
                    <a:pt x="172" y="0"/>
                    <a:pt x="218" y="25"/>
                    <a:pt x="218" y="87"/>
                  </a:cubicBezTo>
                  <a:cubicBezTo>
                    <a:pt x="218" y="263"/>
                    <a:pt x="218" y="263"/>
                    <a:pt x="218" y="263"/>
                  </a:cubicBezTo>
                  <a:lnTo>
                    <a:pt x="178" y="263"/>
                  </a:lnTo>
                  <a:close/>
                  <a:moveTo>
                    <a:pt x="178" y="209"/>
                  </a:moveTo>
                  <a:cubicBezTo>
                    <a:pt x="178" y="160"/>
                    <a:pt x="178" y="160"/>
                    <a:pt x="178" y="160"/>
                  </a:cubicBezTo>
                  <a:cubicBezTo>
                    <a:pt x="162" y="139"/>
                    <a:pt x="134" y="129"/>
                    <a:pt x="106" y="129"/>
                  </a:cubicBezTo>
                  <a:cubicBezTo>
                    <a:pt x="68" y="129"/>
                    <a:pt x="42" y="152"/>
                    <a:pt x="42" y="185"/>
                  </a:cubicBezTo>
                  <a:cubicBezTo>
                    <a:pt x="42" y="217"/>
                    <a:pt x="68" y="241"/>
                    <a:pt x="106" y="241"/>
                  </a:cubicBezTo>
                  <a:cubicBezTo>
                    <a:pt x="134" y="241"/>
                    <a:pt x="162" y="230"/>
                    <a:pt x="178" y="2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00857BA6-C552-45D9-850D-34EBA4BC13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94061" y="3327628"/>
              <a:ext cx="171058" cy="227094"/>
            </a:xfrm>
            <a:custGeom>
              <a:avLst/>
              <a:gdLst>
                <a:gd name="T0" fmla="*/ 208 w 261"/>
                <a:gd name="T1" fmla="*/ 354 h 354"/>
                <a:gd name="T2" fmla="*/ 116 w 261"/>
                <a:gd name="T3" fmla="*/ 213 h 354"/>
                <a:gd name="T4" fmla="*/ 45 w 261"/>
                <a:gd name="T5" fmla="*/ 213 h 354"/>
                <a:gd name="T6" fmla="*/ 45 w 261"/>
                <a:gd name="T7" fmla="*/ 354 h 354"/>
                <a:gd name="T8" fmla="*/ 0 w 261"/>
                <a:gd name="T9" fmla="*/ 354 h 354"/>
                <a:gd name="T10" fmla="*/ 0 w 261"/>
                <a:gd name="T11" fmla="*/ 0 h 354"/>
                <a:gd name="T12" fmla="*/ 144 w 261"/>
                <a:gd name="T13" fmla="*/ 0 h 354"/>
                <a:gd name="T14" fmla="*/ 257 w 261"/>
                <a:gd name="T15" fmla="*/ 107 h 354"/>
                <a:gd name="T16" fmla="*/ 164 w 261"/>
                <a:gd name="T17" fmla="*/ 210 h 354"/>
                <a:gd name="T18" fmla="*/ 261 w 261"/>
                <a:gd name="T19" fmla="*/ 354 h 354"/>
                <a:gd name="T20" fmla="*/ 208 w 261"/>
                <a:gd name="T21" fmla="*/ 354 h 354"/>
                <a:gd name="T22" fmla="*/ 211 w 261"/>
                <a:gd name="T23" fmla="*/ 107 h 354"/>
                <a:gd name="T24" fmla="*/ 139 w 261"/>
                <a:gd name="T25" fmla="*/ 39 h 354"/>
                <a:gd name="T26" fmla="*/ 45 w 261"/>
                <a:gd name="T27" fmla="*/ 39 h 354"/>
                <a:gd name="T28" fmla="*/ 45 w 261"/>
                <a:gd name="T29" fmla="*/ 175 h 354"/>
                <a:gd name="T30" fmla="*/ 139 w 261"/>
                <a:gd name="T31" fmla="*/ 175 h 354"/>
                <a:gd name="T32" fmla="*/ 211 w 261"/>
                <a:gd name="T33" fmla="*/ 107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1" h="354">
                  <a:moveTo>
                    <a:pt x="208" y="354"/>
                  </a:moveTo>
                  <a:cubicBezTo>
                    <a:pt x="116" y="213"/>
                    <a:pt x="116" y="213"/>
                    <a:pt x="116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5" y="354"/>
                    <a:pt x="45" y="354"/>
                    <a:pt x="45" y="354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210" y="0"/>
                    <a:pt x="257" y="41"/>
                    <a:pt x="257" y="107"/>
                  </a:cubicBezTo>
                  <a:cubicBezTo>
                    <a:pt x="257" y="170"/>
                    <a:pt x="213" y="205"/>
                    <a:pt x="164" y="210"/>
                  </a:cubicBezTo>
                  <a:cubicBezTo>
                    <a:pt x="261" y="354"/>
                    <a:pt x="261" y="354"/>
                    <a:pt x="261" y="354"/>
                  </a:cubicBezTo>
                  <a:lnTo>
                    <a:pt x="208" y="354"/>
                  </a:lnTo>
                  <a:close/>
                  <a:moveTo>
                    <a:pt x="211" y="107"/>
                  </a:moveTo>
                  <a:cubicBezTo>
                    <a:pt x="211" y="67"/>
                    <a:pt x="182" y="39"/>
                    <a:pt x="13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175"/>
                    <a:pt x="45" y="175"/>
                    <a:pt x="45" y="175"/>
                  </a:cubicBezTo>
                  <a:cubicBezTo>
                    <a:pt x="139" y="175"/>
                    <a:pt x="139" y="175"/>
                    <a:pt x="139" y="175"/>
                  </a:cubicBezTo>
                  <a:cubicBezTo>
                    <a:pt x="182" y="175"/>
                    <a:pt x="211" y="146"/>
                    <a:pt x="211" y="1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21E7BC55-C97B-4954-BEB0-89092EF00F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285174" y="3386024"/>
              <a:ext cx="166929" cy="172238"/>
            </a:xfrm>
            <a:custGeom>
              <a:avLst/>
              <a:gdLst>
                <a:gd name="T0" fmla="*/ 0 w 254"/>
                <a:gd name="T1" fmla="*/ 134 h 269"/>
                <a:gd name="T2" fmla="*/ 128 w 254"/>
                <a:gd name="T3" fmla="*/ 0 h 269"/>
                <a:gd name="T4" fmla="*/ 254 w 254"/>
                <a:gd name="T5" fmla="*/ 138 h 269"/>
                <a:gd name="T6" fmla="*/ 254 w 254"/>
                <a:gd name="T7" fmla="*/ 148 h 269"/>
                <a:gd name="T8" fmla="*/ 43 w 254"/>
                <a:gd name="T9" fmla="*/ 148 h 269"/>
                <a:gd name="T10" fmla="*/ 137 w 254"/>
                <a:gd name="T11" fmla="*/ 236 h 269"/>
                <a:gd name="T12" fmla="*/ 217 w 254"/>
                <a:gd name="T13" fmla="*/ 204 h 269"/>
                <a:gd name="T14" fmla="*/ 237 w 254"/>
                <a:gd name="T15" fmla="*/ 230 h 269"/>
                <a:gd name="T16" fmla="*/ 133 w 254"/>
                <a:gd name="T17" fmla="*/ 269 h 269"/>
                <a:gd name="T18" fmla="*/ 0 w 254"/>
                <a:gd name="T19" fmla="*/ 134 h 269"/>
                <a:gd name="T20" fmla="*/ 128 w 254"/>
                <a:gd name="T21" fmla="*/ 33 h 269"/>
                <a:gd name="T22" fmla="*/ 43 w 254"/>
                <a:gd name="T23" fmla="*/ 119 h 269"/>
                <a:gd name="T24" fmla="*/ 214 w 254"/>
                <a:gd name="T25" fmla="*/ 119 h 269"/>
                <a:gd name="T26" fmla="*/ 128 w 254"/>
                <a:gd name="T27" fmla="*/ 3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4" h="269">
                  <a:moveTo>
                    <a:pt x="0" y="134"/>
                  </a:moveTo>
                  <a:cubicBezTo>
                    <a:pt x="0" y="60"/>
                    <a:pt x="54" y="0"/>
                    <a:pt x="128" y="0"/>
                  </a:cubicBezTo>
                  <a:cubicBezTo>
                    <a:pt x="207" y="0"/>
                    <a:pt x="254" y="61"/>
                    <a:pt x="254" y="138"/>
                  </a:cubicBezTo>
                  <a:cubicBezTo>
                    <a:pt x="254" y="148"/>
                    <a:pt x="254" y="148"/>
                    <a:pt x="254" y="148"/>
                  </a:cubicBezTo>
                  <a:cubicBezTo>
                    <a:pt x="43" y="148"/>
                    <a:pt x="43" y="148"/>
                    <a:pt x="43" y="148"/>
                  </a:cubicBezTo>
                  <a:cubicBezTo>
                    <a:pt x="46" y="196"/>
                    <a:pt x="80" y="236"/>
                    <a:pt x="137" y="236"/>
                  </a:cubicBezTo>
                  <a:cubicBezTo>
                    <a:pt x="166" y="236"/>
                    <a:pt x="197" y="225"/>
                    <a:pt x="217" y="204"/>
                  </a:cubicBezTo>
                  <a:cubicBezTo>
                    <a:pt x="237" y="230"/>
                    <a:pt x="237" y="230"/>
                    <a:pt x="237" y="230"/>
                  </a:cubicBezTo>
                  <a:cubicBezTo>
                    <a:pt x="211" y="255"/>
                    <a:pt x="175" y="269"/>
                    <a:pt x="133" y="269"/>
                  </a:cubicBezTo>
                  <a:cubicBezTo>
                    <a:pt x="56" y="269"/>
                    <a:pt x="0" y="215"/>
                    <a:pt x="0" y="134"/>
                  </a:cubicBezTo>
                  <a:close/>
                  <a:moveTo>
                    <a:pt x="128" y="33"/>
                  </a:moveTo>
                  <a:cubicBezTo>
                    <a:pt x="72" y="33"/>
                    <a:pt x="45" y="79"/>
                    <a:pt x="43" y="119"/>
                  </a:cubicBezTo>
                  <a:cubicBezTo>
                    <a:pt x="214" y="119"/>
                    <a:pt x="214" y="119"/>
                    <a:pt x="214" y="119"/>
                  </a:cubicBezTo>
                  <a:cubicBezTo>
                    <a:pt x="213" y="80"/>
                    <a:pt x="187" y="33"/>
                    <a:pt x="128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ADA824DA-02F3-43E6-8107-3535CBF83A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87494" y="3386024"/>
              <a:ext cx="160441" cy="235352"/>
            </a:xfrm>
            <a:custGeom>
              <a:avLst/>
              <a:gdLst>
                <a:gd name="T0" fmla="*/ 15 w 245"/>
                <a:gd name="T1" fmla="*/ 329 h 367"/>
                <a:gd name="T2" fmla="*/ 35 w 245"/>
                <a:gd name="T3" fmla="*/ 299 h 367"/>
                <a:gd name="T4" fmla="*/ 120 w 245"/>
                <a:gd name="T5" fmla="*/ 334 h 367"/>
                <a:gd name="T6" fmla="*/ 204 w 245"/>
                <a:gd name="T7" fmla="*/ 257 h 367"/>
                <a:gd name="T8" fmla="*/ 204 w 245"/>
                <a:gd name="T9" fmla="*/ 220 h 367"/>
                <a:gd name="T10" fmla="*/ 116 w 245"/>
                <a:gd name="T11" fmla="*/ 266 h 367"/>
                <a:gd name="T12" fmla="*/ 0 w 245"/>
                <a:gd name="T13" fmla="*/ 133 h 367"/>
                <a:gd name="T14" fmla="*/ 116 w 245"/>
                <a:gd name="T15" fmla="*/ 0 h 367"/>
                <a:gd name="T16" fmla="*/ 204 w 245"/>
                <a:gd name="T17" fmla="*/ 45 h 367"/>
                <a:gd name="T18" fmla="*/ 204 w 245"/>
                <a:gd name="T19" fmla="*/ 7 h 367"/>
                <a:gd name="T20" fmla="*/ 245 w 245"/>
                <a:gd name="T21" fmla="*/ 7 h 367"/>
                <a:gd name="T22" fmla="*/ 245 w 245"/>
                <a:gd name="T23" fmla="*/ 255 h 367"/>
                <a:gd name="T24" fmla="*/ 120 w 245"/>
                <a:gd name="T25" fmla="*/ 367 h 367"/>
                <a:gd name="T26" fmla="*/ 15 w 245"/>
                <a:gd name="T27" fmla="*/ 329 h 367"/>
                <a:gd name="T28" fmla="*/ 204 w 245"/>
                <a:gd name="T29" fmla="*/ 189 h 367"/>
                <a:gd name="T30" fmla="*/ 204 w 245"/>
                <a:gd name="T31" fmla="*/ 77 h 367"/>
                <a:gd name="T32" fmla="*/ 126 w 245"/>
                <a:gd name="T33" fmla="*/ 36 h 367"/>
                <a:gd name="T34" fmla="*/ 42 w 245"/>
                <a:gd name="T35" fmla="*/ 133 h 367"/>
                <a:gd name="T36" fmla="*/ 126 w 245"/>
                <a:gd name="T37" fmla="*/ 231 h 367"/>
                <a:gd name="T38" fmla="*/ 204 w 245"/>
                <a:gd name="T39" fmla="*/ 189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5" h="367">
                  <a:moveTo>
                    <a:pt x="15" y="329"/>
                  </a:moveTo>
                  <a:cubicBezTo>
                    <a:pt x="35" y="299"/>
                    <a:pt x="35" y="299"/>
                    <a:pt x="35" y="299"/>
                  </a:cubicBezTo>
                  <a:cubicBezTo>
                    <a:pt x="57" y="324"/>
                    <a:pt x="83" y="334"/>
                    <a:pt x="120" y="334"/>
                  </a:cubicBezTo>
                  <a:cubicBezTo>
                    <a:pt x="163" y="334"/>
                    <a:pt x="204" y="313"/>
                    <a:pt x="204" y="257"/>
                  </a:cubicBezTo>
                  <a:cubicBezTo>
                    <a:pt x="204" y="220"/>
                    <a:pt x="204" y="220"/>
                    <a:pt x="204" y="220"/>
                  </a:cubicBezTo>
                  <a:cubicBezTo>
                    <a:pt x="185" y="246"/>
                    <a:pt x="153" y="266"/>
                    <a:pt x="116" y="266"/>
                  </a:cubicBezTo>
                  <a:cubicBezTo>
                    <a:pt x="48" y="266"/>
                    <a:pt x="0" y="216"/>
                    <a:pt x="0" y="133"/>
                  </a:cubicBezTo>
                  <a:cubicBezTo>
                    <a:pt x="0" y="51"/>
                    <a:pt x="48" y="0"/>
                    <a:pt x="116" y="0"/>
                  </a:cubicBezTo>
                  <a:cubicBezTo>
                    <a:pt x="152" y="0"/>
                    <a:pt x="183" y="17"/>
                    <a:pt x="204" y="45"/>
                  </a:cubicBezTo>
                  <a:cubicBezTo>
                    <a:pt x="204" y="7"/>
                    <a:pt x="204" y="7"/>
                    <a:pt x="204" y="7"/>
                  </a:cubicBezTo>
                  <a:cubicBezTo>
                    <a:pt x="245" y="7"/>
                    <a:pt x="245" y="7"/>
                    <a:pt x="245" y="7"/>
                  </a:cubicBezTo>
                  <a:cubicBezTo>
                    <a:pt x="245" y="255"/>
                    <a:pt x="245" y="255"/>
                    <a:pt x="245" y="255"/>
                  </a:cubicBezTo>
                  <a:cubicBezTo>
                    <a:pt x="245" y="340"/>
                    <a:pt x="184" y="367"/>
                    <a:pt x="120" y="367"/>
                  </a:cubicBezTo>
                  <a:cubicBezTo>
                    <a:pt x="76" y="367"/>
                    <a:pt x="46" y="358"/>
                    <a:pt x="15" y="329"/>
                  </a:cubicBezTo>
                  <a:close/>
                  <a:moveTo>
                    <a:pt x="204" y="189"/>
                  </a:moveTo>
                  <a:cubicBezTo>
                    <a:pt x="204" y="77"/>
                    <a:pt x="204" y="77"/>
                    <a:pt x="204" y="77"/>
                  </a:cubicBezTo>
                  <a:cubicBezTo>
                    <a:pt x="190" y="55"/>
                    <a:pt x="159" y="36"/>
                    <a:pt x="126" y="36"/>
                  </a:cubicBezTo>
                  <a:cubicBezTo>
                    <a:pt x="74" y="36"/>
                    <a:pt x="42" y="77"/>
                    <a:pt x="42" y="133"/>
                  </a:cubicBezTo>
                  <a:cubicBezTo>
                    <a:pt x="42" y="190"/>
                    <a:pt x="74" y="231"/>
                    <a:pt x="126" y="231"/>
                  </a:cubicBezTo>
                  <a:cubicBezTo>
                    <a:pt x="159" y="231"/>
                    <a:pt x="190" y="211"/>
                    <a:pt x="204" y="1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5E2616AA-C519-466A-9C6C-5FA27929B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99842" y="3390153"/>
              <a:ext cx="142155" cy="168109"/>
            </a:xfrm>
            <a:custGeom>
              <a:avLst/>
              <a:gdLst>
                <a:gd name="T0" fmla="*/ 177 w 217"/>
                <a:gd name="T1" fmla="*/ 256 h 262"/>
                <a:gd name="T2" fmla="*/ 177 w 217"/>
                <a:gd name="T3" fmla="*/ 220 h 262"/>
                <a:gd name="T4" fmla="*/ 84 w 217"/>
                <a:gd name="T5" fmla="*/ 262 h 262"/>
                <a:gd name="T6" fmla="*/ 0 w 217"/>
                <a:gd name="T7" fmla="*/ 181 h 262"/>
                <a:gd name="T8" fmla="*/ 0 w 217"/>
                <a:gd name="T9" fmla="*/ 0 h 262"/>
                <a:gd name="T10" fmla="*/ 41 w 217"/>
                <a:gd name="T11" fmla="*/ 0 h 262"/>
                <a:gd name="T12" fmla="*/ 41 w 217"/>
                <a:gd name="T13" fmla="*/ 168 h 262"/>
                <a:gd name="T14" fmla="*/ 99 w 217"/>
                <a:gd name="T15" fmla="*/ 227 h 262"/>
                <a:gd name="T16" fmla="*/ 177 w 217"/>
                <a:gd name="T17" fmla="*/ 188 h 262"/>
                <a:gd name="T18" fmla="*/ 177 w 217"/>
                <a:gd name="T19" fmla="*/ 0 h 262"/>
                <a:gd name="T20" fmla="*/ 217 w 217"/>
                <a:gd name="T21" fmla="*/ 0 h 262"/>
                <a:gd name="T22" fmla="*/ 217 w 217"/>
                <a:gd name="T23" fmla="*/ 256 h 262"/>
                <a:gd name="T24" fmla="*/ 177 w 217"/>
                <a:gd name="T25" fmla="*/ 25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7" h="262">
                  <a:moveTo>
                    <a:pt x="177" y="256"/>
                  </a:moveTo>
                  <a:cubicBezTo>
                    <a:pt x="177" y="220"/>
                    <a:pt x="177" y="220"/>
                    <a:pt x="177" y="220"/>
                  </a:cubicBezTo>
                  <a:cubicBezTo>
                    <a:pt x="157" y="242"/>
                    <a:pt x="123" y="262"/>
                    <a:pt x="84" y="262"/>
                  </a:cubicBezTo>
                  <a:cubicBezTo>
                    <a:pt x="29" y="262"/>
                    <a:pt x="0" y="236"/>
                    <a:pt x="0" y="18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1" y="168"/>
                    <a:pt x="41" y="168"/>
                    <a:pt x="41" y="168"/>
                  </a:cubicBezTo>
                  <a:cubicBezTo>
                    <a:pt x="41" y="213"/>
                    <a:pt x="64" y="227"/>
                    <a:pt x="99" y="227"/>
                  </a:cubicBezTo>
                  <a:cubicBezTo>
                    <a:pt x="131" y="227"/>
                    <a:pt x="161" y="209"/>
                    <a:pt x="177" y="188"/>
                  </a:cubicBezTo>
                  <a:cubicBezTo>
                    <a:pt x="177" y="0"/>
                    <a:pt x="177" y="0"/>
                    <a:pt x="177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256"/>
                    <a:pt x="217" y="256"/>
                    <a:pt x="217" y="256"/>
                  </a:cubicBezTo>
                  <a:lnTo>
                    <a:pt x="177" y="2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3" name="Rectangle 20">
              <a:extLst>
                <a:ext uri="{FF2B5EF4-FFF2-40B4-BE49-F238E27FC236}">
                  <a16:creationId xmlns:a16="http://schemas.microsoft.com/office/drawing/2014/main" id="{88C5FF99-9294-41FC-B905-2A453A7EE8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895674" y="3327628"/>
              <a:ext cx="26543" cy="22709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47365961-8B1F-46F4-8622-0A697AF5F68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68226" y="3386024"/>
              <a:ext cx="142745" cy="172238"/>
            </a:xfrm>
            <a:custGeom>
              <a:avLst/>
              <a:gdLst>
                <a:gd name="T0" fmla="*/ 178 w 218"/>
                <a:gd name="T1" fmla="*/ 263 h 269"/>
                <a:gd name="T2" fmla="*/ 178 w 218"/>
                <a:gd name="T3" fmla="*/ 234 h 269"/>
                <a:gd name="T4" fmla="*/ 91 w 218"/>
                <a:gd name="T5" fmla="*/ 269 h 269"/>
                <a:gd name="T6" fmla="*/ 0 w 218"/>
                <a:gd name="T7" fmla="*/ 184 h 269"/>
                <a:gd name="T8" fmla="*/ 91 w 218"/>
                <a:gd name="T9" fmla="*/ 100 h 269"/>
                <a:gd name="T10" fmla="*/ 178 w 218"/>
                <a:gd name="T11" fmla="*/ 135 h 269"/>
                <a:gd name="T12" fmla="*/ 178 w 218"/>
                <a:gd name="T13" fmla="*/ 89 h 269"/>
                <a:gd name="T14" fmla="*/ 112 w 218"/>
                <a:gd name="T15" fmla="*/ 35 h 269"/>
                <a:gd name="T16" fmla="*/ 32 w 218"/>
                <a:gd name="T17" fmla="*/ 70 h 269"/>
                <a:gd name="T18" fmla="*/ 13 w 218"/>
                <a:gd name="T19" fmla="*/ 43 h 269"/>
                <a:gd name="T20" fmla="*/ 117 w 218"/>
                <a:gd name="T21" fmla="*/ 0 h 269"/>
                <a:gd name="T22" fmla="*/ 218 w 218"/>
                <a:gd name="T23" fmla="*/ 87 h 269"/>
                <a:gd name="T24" fmla="*/ 218 w 218"/>
                <a:gd name="T25" fmla="*/ 263 h 269"/>
                <a:gd name="T26" fmla="*/ 178 w 218"/>
                <a:gd name="T27" fmla="*/ 263 h 269"/>
                <a:gd name="T28" fmla="*/ 178 w 218"/>
                <a:gd name="T29" fmla="*/ 209 h 269"/>
                <a:gd name="T30" fmla="*/ 178 w 218"/>
                <a:gd name="T31" fmla="*/ 160 h 269"/>
                <a:gd name="T32" fmla="*/ 106 w 218"/>
                <a:gd name="T33" fmla="*/ 129 h 269"/>
                <a:gd name="T34" fmla="*/ 41 w 218"/>
                <a:gd name="T35" fmla="*/ 185 h 269"/>
                <a:gd name="T36" fmla="*/ 106 w 218"/>
                <a:gd name="T37" fmla="*/ 241 h 269"/>
                <a:gd name="T38" fmla="*/ 178 w 218"/>
                <a:gd name="T39" fmla="*/ 209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8" h="269">
                  <a:moveTo>
                    <a:pt x="178" y="263"/>
                  </a:moveTo>
                  <a:cubicBezTo>
                    <a:pt x="178" y="234"/>
                    <a:pt x="178" y="234"/>
                    <a:pt x="178" y="234"/>
                  </a:cubicBezTo>
                  <a:cubicBezTo>
                    <a:pt x="156" y="257"/>
                    <a:pt x="126" y="269"/>
                    <a:pt x="91" y="269"/>
                  </a:cubicBezTo>
                  <a:cubicBezTo>
                    <a:pt x="47" y="269"/>
                    <a:pt x="0" y="240"/>
                    <a:pt x="0" y="184"/>
                  </a:cubicBezTo>
                  <a:cubicBezTo>
                    <a:pt x="0" y="127"/>
                    <a:pt x="47" y="100"/>
                    <a:pt x="91" y="100"/>
                  </a:cubicBezTo>
                  <a:cubicBezTo>
                    <a:pt x="127" y="100"/>
                    <a:pt x="157" y="111"/>
                    <a:pt x="178" y="135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54"/>
                    <a:pt x="150" y="35"/>
                    <a:pt x="112" y="35"/>
                  </a:cubicBezTo>
                  <a:cubicBezTo>
                    <a:pt x="80" y="35"/>
                    <a:pt x="55" y="46"/>
                    <a:pt x="32" y="70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41" y="14"/>
                    <a:pt x="74" y="0"/>
                    <a:pt x="117" y="0"/>
                  </a:cubicBezTo>
                  <a:cubicBezTo>
                    <a:pt x="172" y="0"/>
                    <a:pt x="218" y="25"/>
                    <a:pt x="218" y="87"/>
                  </a:cubicBezTo>
                  <a:cubicBezTo>
                    <a:pt x="218" y="263"/>
                    <a:pt x="218" y="263"/>
                    <a:pt x="218" y="263"/>
                  </a:cubicBezTo>
                  <a:lnTo>
                    <a:pt x="178" y="263"/>
                  </a:lnTo>
                  <a:close/>
                  <a:moveTo>
                    <a:pt x="178" y="209"/>
                  </a:moveTo>
                  <a:cubicBezTo>
                    <a:pt x="178" y="160"/>
                    <a:pt x="178" y="160"/>
                    <a:pt x="178" y="160"/>
                  </a:cubicBezTo>
                  <a:cubicBezTo>
                    <a:pt x="162" y="139"/>
                    <a:pt x="134" y="129"/>
                    <a:pt x="106" y="129"/>
                  </a:cubicBezTo>
                  <a:cubicBezTo>
                    <a:pt x="68" y="129"/>
                    <a:pt x="41" y="152"/>
                    <a:pt x="41" y="185"/>
                  </a:cubicBezTo>
                  <a:cubicBezTo>
                    <a:pt x="41" y="217"/>
                    <a:pt x="68" y="241"/>
                    <a:pt x="106" y="241"/>
                  </a:cubicBezTo>
                  <a:cubicBezTo>
                    <a:pt x="134" y="241"/>
                    <a:pt x="162" y="230"/>
                    <a:pt x="178" y="20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C2F5CF9-9C5A-4791-9F77-F291FE7BB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7008" y="3386614"/>
              <a:ext cx="83759" cy="168109"/>
            </a:xfrm>
            <a:custGeom>
              <a:avLst/>
              <a:gdLst>
                <a:gd name="T0" fmla="*/ 0 w 128"/>
                <a:gd name="T1" fmla="*/ 262 h 262"/>
                <a:gd name="T2" fmla="*/ 0 w 128"/>
                <a:gd name="T3" fmla="*/ 6 h 262"/>
                <a:gd name="T4" fmla="*/ 41 w 128"/>
                <a:gd name="T5" fmla="*/ 6 h 262"/>
                <a:gd name="T6" fmla="*/ 41 w 128"/>
                <a:gd name="T7" fmla="*/ 47 h 262"/>
                <a:gd name="T8" fmla="*/ 128 w 128"/>
                <a:gd name="T9" fmla="*/ 0 h 262"/>
                <a:gd name="T10" fmla="*/ 128 w 128"/>
                <a:gd name="T11" fmla="*/ 41 h 262"/>
                <a:gd name="T12" fmla="*/ 112 w 128"/>
                <a:gd name="T13" fmla="*/ 40 h 262"/>
                <a:gd name="T14" fmla="*/ 41 w 128"/>
                <a:gd name="T15" fmla="*/ 80 h 262"/>
                <a:gd name="T16" fmla="*/ 41 w 128"/>
                <a:gd name="T17" fmla="*/ 262 h 262"/>
                <a:gd name="T18" fmla="*/ 0 w 128"/>
                <a:gd name="T1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262">
                  <a:moveTo>
                    <a:pt x="0" y="262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62" y="20"/>
                    <a:pt x="92" y="0"/>
                    <a:pt x="128" y="0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3" y="40"/>
                    <a:pt x="118" y="40"/>
                    <a:pt x="112" y="40"/>
                  </a:cubicBezTo>
                  <a:cubicBezTo>
                    <a:pt x="87" y="40"/>
                    <a:pt x="53" y="60"/>
                    <a:pt x="41" y="80"/>
                  </a:cubicBezTo>
                  <a:cubicBezTo>
                    <a:pt x="41" y="262"/>
                    <a:pt x="41" y="262"/>
                    <a:pt x="41" y="262"/>
                  </a:cubicBezTo>
                  <a:lnTo>
                    <a:pt x="0" y="2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0839999-BEB1-445D-B35C-44D323F03C93}"/>
              </a:ext>
            </a:extLst>
          </p:cNvPr>
          <p:cNvGrpSpPr/>
          <p:nvPr userDrawn="1"/>
        </p:nvGrpSpPr>
        <p:grpSpPr>
          <a:xfrm>
            <a:off x="4854005" y="3734038"/>
            <a:ext cx="3008852" cy="237122"/>
            <a:chOff x="4856739" y="3727550"/>
            <a:chExt cx="3008852" cy="237122"/>
          </a:xfrm>
        </p:grpSpPr>
        <p:sp>
          <p:nvSpPr>
            <p:cNvPr id="87" name="Freeform 23">
              <a:extLst>
                <a:ext uri="{FF2B5EF4-FFF2-40B4-BE49-F238E27FC236}">
                  <a16:creationId xmlns:a16="http://schemas.microsoft.com/office/drawing/2014/main" id="{90E35148-FBF0-47FF-8FD1-F86A350531D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56739" y="3734038"/>
              <a:ext cx="189933" cy="226504"/>
            </a:xfrm>
            <a:custGeom>
              <a:avLst/>
              <a:gdLst>
                <a:gd name="T0" fmla="*/ 0 w 290"/>
                <a:gd name="T1" fmla="*/ 354 h 354"/>
                <a:gd name="T2" fmla="*/ 0 w 290"/>
                <a:gd name="T3" fmla="*/ 0 h 354"/>
                <a:gd name="T4" fmla="*/ 169 w 290"/>
                <a:gd name="T5" fmla="*/ 0 h 354"/>
                <a:gd name="T6" fmla="*/ 290 w 290"/>
                <a:gd name="T7" fmla="*/ 114 h 354"/>
                <a:gd name="T8" fmla="*/ 169 w 290"/>
                <a:gd name="T9" fmla="*/ 228 h 354"/>
                <a:gd name="T10" fmla="*/ 77 w 290"/>
                <a:gd name="T11" fmla="*/ 228 h 354"/>
                <a:gd name="T12" fmla="*/ 77 w 290"/>
                <a:gd name="T13" fmla="*/ 354 h 354"/>
                <a:gd name="T14" fmla="*/ 0 w 290"/>
                <a:gd name="T15" fmla="*/ 354 h 354"/>
                <a:gd name="T16" fmla="*/ 212 w 290"/>
                <a:gd name="T17" fmla="*/ 114 h 354"/>
                <a:gd name="T18" fmla="*/ 159 w 290"/>
                <a:gd name="T19" fmla="*/ 67 h 354"/>
                <a:gd name="T20" fmla="*/ 77 w 290"/>
                <a:gd name="T21" fmla="*/ 67 h 354"/>
                <a:gd name="T22" fmla="*/ 77 w 290"/>
                <a:gd name="T23" fmla="*/ 162 h 354"/>
                <a:gd name="T24" fmla="*/ 159 w 290"/>
                <a:gd name="T25" fmla="*/ 162 h 354"/>
                <a:gd name="T26" fmla="*/ 212 w 290"/>
                <a:gd name="T27" fmla="*/ 11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0" h="354">
                  <a:moveTo>
                    <a:pt x="0" y="35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247" y="0"/>
                    <a:pt x="290" y="52"/>
                    <a:pt x="290" y="114"/>
                  </a:cubicBezTo>
                  <a:cubicBezTo>
                    <a:pt x="290" y="176"/>
                    <a:pt x="247" y="228"/>
                    <a:pt x="169" y="228"/>
                  </a:cubicBezTo>
                  <a:cubicBezTo>
                    <a:pt x="77" y="228"/>
                    <a:pt x="77" y="228"/>
                    <a:pt x="77" y="228"/>
                  </a:cubicBezTo>
                  <a:cubicBezTo>
                    <a:pt x="77" y="354"/>
                    <a:pt x="77" y="354"/>
                    <a:pt x="77" y="354"/>
                  </a:cubicBezTo>
                  <a:lnTo>
                    <a:pt x="0" y="354"/>
                  </a:lnTo>
                  <a:close/>
                  <a:moveTo>
                    <a:pt x="212" y="114"/>
                  </a:moveTo>
                  <a:cubicBezTo>
                    <a:pt x="212" y="85"/>
                    <a:pt x="189" y="67"/>
                    <a:pt x="159" y="67"/>
                  </a:cubicBezTo>
                  <a:cubicBezTo>
                    <a:pt x="77" y="67"/>
                    <a:pt x="77" y="67"/>
                    <a:pt x="77" y="67"/>
                  </a:cubicBezTo>
                  <a:cubicBezTo>
                    <a:pt x="77" y="162"/>
                    <a:pt x="77" y="162"/>
                    <a:pt x="77" y="162"/>
                  </a:cubicBezTo>
                  <a:cubicBezTo>
                    <a:pt x="159" y="162"/>
                    <a:pt x="159" y="162"/>
                    <a:pt x="159" y="162"/>
                  </a:cubicBezTo>
                  <a:cubicBezTo>
                    <a:pt x="189" y="162"/>
                    <a:pt x="212" y="144"/>
                    <a:pt x="212" y="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8" name="Freeform 24">
              <a:extLst>
                <a:ext uri="{FF2B5EF4-FFF2-40B4-BE49-F238E27FC236}">
                  <a16:creationId xmlns:a16="http://schemas.microsoft.com/office/drawing/2014/main" id="{BA419E1D-49D7-438E-A4B4-53EC266F93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76755" y="3793024"/>
              <a:ext cx="99686" cy="167519"/>
            </a:xfrm>
            <a:custGeom>
              <a:avLst/>
              <a:gdLst>
                <a:gd name="T0" fmla="*/ 0 w 152"/>
                <a:gd name="T1" fmla="*/ 262 h 262"/>
                <a:gd name="T2" fmla="*/ 0 w 152"/>
                <a:gd name="T3" fmla="*/ 6 h 262"/>
                <a:gd name="T4" fmla="*/ 69 w 152"/>
                <a:gd name="T5" fmla="*/ 6 h 262"/>
                <a:gd name="T6" fmla="*/ 69 w 152"/>
                <a:gd name="T7" fmla="*/ 41 h 262"/>
                <a:gd name="T8" fmla="*/ 152 w 152"/>
                <a:gd name="T9" fmla="*/ 0 h 262"/>
                <a:gd name="T10" fmla="*/ 152 w 152"/>
                <a:gd name="T11" fmla="*/ 65 h 262"/>
                <a:gd name="T12" fmla="*/ 133 w 152"/>
                <a:gd name="T13" fmla="*/ 64 h 262"/>
                <a:gd name="T14" fmla="*/ 69 w 152"/>
                <a:gd name="T15" fmla="*/ 93 h 262"/>
                <a:gd name="T16" fmla="*/ 69 w 152"/>
                <a:gd name="T17" fmla="*/ 262 h 262"/>
                <a:gd name="T18" fmla="*/ 0 w 152"/>
                <a:gd name="T1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262">
                  <a:moveTo>
                    <a:pt x="0" y="262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87" y="18"/>
                    <a:pt x="120" y="0"/>
                    <a:pt x="152" y="0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47" y="64"/>
                    <a:pt x="141" y="64"/>
                    <a:pt x="133" y="64"/>
                  </a:cubicBezTo>
                  <a:cubicBezTo>
                    <a:pt x="111" y="64"/>
                    <a:pt x="80" y="76"/>
                    <a:pt x="69" y="93"/>
                  </a:cubicBezTo>
                  <a:cubicBezTo>
                    <a:pt x="69" y="262"/>
                    <a:pt x="69" y="262"/>
                    <a:pt x="69" y="262"/>
                  </a:cubicBezTo>
                  <a:lnTo>
                    <a:pt x="0" y="2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646EDCAC-B004-44FE-A51E-50D5B83E90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192957" y="3793024"/>
              <a:ext cx="180496" cy="171648"/>
            </a:xfrm>
            <a:custGeom>
              <a:avLst/>
              <a:gdLst>
                <a:gd name="T0" fmla="*/ 0 w 276"/>
                <a:gd name="T1" fmla="*/ 134 h 268"/>
                <a:gd name="T2" fmla="*/ 138 w 276"/>
                <a:gd name="T3" fmla="*/ 0 h 268"/>
                <a:gd name="T4" fmla="*/ 276 w 276"/>
                <a:gd name="T5" fmla="*/ 134 h 268"/>
                <a:gd name="T6" fmla="*/ 138 w 276"/>
                <a:gd name="T7" fmla="*/ 268 h 268"/>
                <a:gd name="T8" fmla="*/ 0 w 276"/>
                <a:gd name="T9" fmla="*/ 134 h 268"/>
                <a:gd name="T10" fmla="*/ 205 w 276"/>
                <a:gd name="T11" fmla="*/ 134 h 268"/>
                <a:gd name="T12" fmla="*/ 138 w 276"/>
                <a:gd name="T13" fmla="*/ 59 h 268"/>
                <a:gd name="T14" fmla="*/ 71 w 276"/>
                <a:gd name="T15" fmla="*/ 134 h 268"/>
                <a:gd name="T16" fmla="*/ 138 w 276"/>
                <a:gd name="T17" fmla="*/ 208 h 268"/>
                <a:gd name="T18" fmla="*/ 205 w 276"/>
                <a:gd name="T19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6" h="268">
                  <a:moveTo>
                    <a:pt x="0" y="134"/>
                  </a:moveTo>
                  <a:cubicBezTo>
                    <a:pt x="0" y="61"/>
                    <a:pt x="52" y="0"/>
                    <a:pt x="138" y="0"/>
                  </a:cubicBezTo>
                  <a:cubicBezTo>
                    <a:pt x="224" y="0"/>
                    <a:pt x="276" y="61"/>
                    <a:pt x="276" y="134"/>
                  </a:cubicBezTo>
                  <a:cubicBezTo>
                    <a:pt x="276" y="207"/>
                    <a:pt x="224" y="268"/>
                    <a:pt x="138" y="268"/>
                  </a:cubicBezTo>
                  <a:cubicBezTo>
                    <a:pt x="52" y="268"/>
                    <a:pt x="0" y="207"/>
                    <a:pt x="0" y="134"/>
                  </a:cubicBezTo>
                  <a:close/>
                  <a:moveTo>
                    <a:pt x="205" y="134"/>
                  </a:moveTo>
                  <a:cubicBezTo>
                    <a:pt x="205" y="94"/>
                    <a:pt x="180" y="59"/>
                    <a:pt x="138" y="59"/>
                  </a:cubicBezTo>
                  <a:cubicBezTo>
                    <a:pt x="95" y="59"/>
                    <a:pt x="71" y="94"/>
                    <a:pt x="71" y="134"/>
                  </a:cubicBezTo>
                  <a:cubicBezTo>
                    <a:pt x="71" y="174"/>
                    <a:pt x="95" y="208"/>
                    <a:pt x="138" y="208"/>
                  </a:cubicBezTo>
                  <a:cubicBezTo>
                    <a:pt x="180" y="208"/>
                    <a:pt x="205" y="174"/>
                    <a:pt x="205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40011FE6-6A05-4D5E-BBD4-96FFCC9E5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71093" y="3796563"/>
              <a:ext cx="178136" cy="163980"/>
            </a:xfrm>
            <a:custGeom>
              <a:avLst/>
              <a:gdLst>
                <a:gd name="T0" fmla="*/ 218 w 302"/>
                <a:gd name="T1" fmla="*/ 278 h 278"/>
                <a:gd name="T2" fmla="*/ 151 w 302"/>
                <a:gd name="T3" fmla="*/ 185 h 278"/>
                <a:gd name="T4" fmla="*/ 84 w 302"/>
                <a:gd name="T5" fmla="*/ 278 h 278"/>
                <a:gd name="T6" fmla="*/ 0 w 302"/>
                <a:gd name="T7" fmla="*/ 278 h 278"/>
                <a:gd name="T8" fmla="*/ 103 w 302"/>
                <a:gd name="T9" fmla="*/ 136 h 278"/>
                <a:gd name="T10" fmla="*/ 7 w 302"/>
                <a:gd name="T11" fmla="*/ 0 h 278"/>
                <a:gd name="T12" fmla="*/ 91 w 302"/>
                <a:gd name="T13" fmla="*/ 0 h 278"/>
                <a:gd name="T14" fmla="*/ 151 w 302"/>
                <a:gd name="T15" fmla="*/ 86 h 278"/>
                <a:gd name="T16" fmla="*/ 211 w 302"/>
                <a:gd name="T17" fmla="*/ 0 h 278"/>
                <a:gd name="T18" fmla="*/ 297 w 302"/>
                <a:gd name="T19" fmla="*/ 0 h 278"/>
                <a:gd name="T20" fmla="*/ 199 w 302"/>
                <a:gd name="T21" fmla="*/ 136 h 278"/>
                <a:gd name="T22" fmla="*/ 302 w 302"/>
                <a:gd name="T23" fmla="*/ 278 h 278"/>
                <a:gd name="T24" fmla="*/ 218 w 302"/>
                <a:gd name="T2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2" h="278">
                  <a:moveTo>
                    <a:pt x="218" y="278"/>
                  </a:moveTo>
                  <a:lnTo>
                    <a:pt x="151" y="185"/>
                  </a:lnTo>
                  <a:lnTo>
                    <a:pt x="84" y="278"/>
                  </a:lnTo>
                  <a:lnTo>
                    <a:pt x="0" y="278"/>
                  </a:lnTo>
                  <a:lnTo>
                    <a:pt x="103" y="136"/>
                  </a:lnTo>
                  <a:lnTo>
                    <a:pt x="7" y="0"/>
                  </a:lnTo>
                  <a:lnTo>
                    <a:pt x="91" y="0"/>
                  </a:lnTo>
                  <a:lnTo>
                    <a:pt x="151" y="86"/>
                  </a:lnTo>
                  <a:lnTo>
                    <a:pt x="211" y="0"/>
                  </a:lnTo>
                  <a:lnTo>
                    <a:pt x="297" y="0"/>
                  </a:lnTo>
                  <a:lnTo>
                    <a:pt x="199" y="136"/>
                  </a:lnTo>
                  <a:lnTo>
                    <a:pt x="302" y="278"/>
                  </a:lnTo>
                  <a:lnTo>
                    <a:pt x="218" y="2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E10EFE91-FA70-4B42-9B40-7FB337D319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66335" y="3727550"/>
              <a:ext cx="53677" cy="232993"/>
            </a:xfrm>
            <a:custGeom>
              <a:avLst/>
              <a:gdLst>
                <a:gd name="T0" fmla="*/ 0 w 82"/>
                <a:gd name="T1" fmla="*/ 40 h 364"/>
                <a:gd name="T2" fmla="*/ 41 w 82"/>
                <a:gd name="T3" fmla="*/ 0 h 364"/>
                <a:gd name="T4" fmla="*/ 82 w 82"/>
                <a:gd name="T5" fmla="*/ 40 h 364"/>
                <a:gd name="T6" fmla="*/ 41 w 82"/>
                <a:gd name="T7" fmla="*/ 80 h 364"/>
                <a:gd name="T8" fmla="*/ 0 w 82"/>
                <a:gd name="T9" fmla="*/ 40 h 364"/>
                <a:gd name="T10" fmla="*/ 7 w 82"/>
                <a:gd name="T11" fmla="*/ 364 h 364"/>
                <a:gd name="T12" fmla="*/ 7 w 82"/>
                <a:gd name="T13" fmla="*/ 108 h 364"/>
                <a:gd name="T14" fmla="*/ 76 w 82"/>
                <a:gd name="T15" fmla="*/ 108 h 364"/>
                <a:gd name="T16" fmla="*/ 76 w 82"/>
                <a:gd name="T17" fmla="*/ 364 h 364"/>
                <a:gd name="T18" fmla="*/ 7 w 82"/>
                <a:gd name="T19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364">
                  <a:moveTo>
                    <a:pt x="0" y="40"/>
                  </a:moveTo>
                  <a:cubicBezTo>
                    <a:pt x="0" y="18"/>
                    <a:pt x="19" y="0"/>
                    <a:pt x="41" y="0"/>
                  </a:cubicBezTo>
                  <a:cubicBezTo>
                    <a:pt x="64" y="0"/>
                    <a:pt x="82" y="18"/>
                    <a:pt x="82" y="40"/>
                  </a:cubicBezTo>
                  <a:cubicBezTo>
                    <a:pt x="82" y="62"/>
                    <a:pt x="64" y="80"/>
                    <a:pt x="41" y="80"/>
                  </a:cubicBezTo>
                  <a:cubicBezTo>
                    <a:pt x="19" y="80"/>
                    <a:pt x="0" y="62"/>
                    <a:pt x="0" y="40"/>
                  </a:cubicBezTo>
                  <a:close/>
                  <a:moveTo>
                    <a:pt x="7" y="364"/>
                  </a:moveTo>
                  <a:cubicBezTo>
                    <a:pt x="7" y="108"/>
                    <a:pt x="7" y="108"/>
                    <a:pt x="7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6" y="364"/>
                    <a:pt x="76" y="364"/>
                    <a:pt x="76" y="364"/>
                  </a:cubicBezTo>
                  <a:lnTo>
                    <a:pt x="7" y="3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C1C0B563-DC8C-4DD3-8F96-CEF4266469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9532" y="3793024"/>
              <a:ext cx="257177" cy="167519"/>
            </a:xfrm>
            <a:custGeom>
              <a:avLst/>
              <a:gdLst>
                <a:gd name="T0" fmla="*/ 324 w 393"/>
                <a:gd name="T1" fmla="*/ 262 h 262"/>
                <a:gd name="T2" fmla="*/ 324 w 393"/>
                <a:gd name="T3" fmla="*/ 100 h 262"/>
                <a:gd name="T4" fmla="*/ 285 w 393"/>
                <a:gd name="T5" fmla="*/ 59 h 262"/>
                <a:gd name="T6" fmla="*/ 231 w 393"/>
                <a:gd name="T7" fmla="*/ 89 h 262"/>
                <a:gd name="T8" fmla="*/ 231 w 393"/>
                <a:gd name="T9" fmla="*/ 262 h 262"/>
                <a:gd name="T10" fmla="*/ 162 w 393"/>
                <a:gd name="T11" fmla="*/ 262 h 262"/>
                <a:gd name="T12" fmla="*/ 162 w 393"/>
                <a:gd name="T13" fmla="*/ 100 h 262"/>
                <a:gd name="T14" fmla="*/ 123 w 393"/>
                <a:gd name="T15" fmla="*/ 59 h 262"/>
                <a:gd name="T16" fmla="*/ 69 w 393"/>
                <a:gd name="T17" fmla="*/ 90 h 262"/>
                <a:gd name="T18" fmla="*/ 69 w 393"/>
                <a:gd name="T19" fmla="*/ 262 h 262"/>
                <a:gd name="T20" fmla="*/ 0 w 393"/>
                <a:gd name="T21" fmla="*/ 262 h 262"/>
                <a:gd name="T22" fmla="*/ 0 w 393"/>
                <a:gd name="T23" fmla="*/ 6 h 262"/>
                <a:gd name="T24" fmla="*/ 69 w 393"/>
                <a:gd name="T25" fmla="*/ 6 h 262"/>
                <a:gd name="T26" fmla="*/ 69 w 393"/>
                <a:gd name="T27" fmla="*/ 39 h 262"/>
                <a:gd name="T28" fmla="*/ 154 w 393"/>
                <a:gd name="T29" fmla="*/ 0 h 262"/>
                <a:gd name="T30" fmla="*/ 227 w 393"/>
                <a:gd name="T31" fmla="*/ 46 h 262"/>
                <a:gd name="T32" fmla="*/ 316 w 393"/>
                <a:gd name="T33" fmla="*/ 0 h 262"/>
                <a:gd name="T34" fmla="*/ 393 w 393"/>
                <a:gd name="T35" fmla="*/ 77 h 262"/>
                <a:gd name="T36" fmla="*/ 393 w 393"/>
                <a:gd name="T37" fmla="*/ 262 h 262"/>
                <a:gd name="T38" fmla="*/ 324 w 393"/>
                <a:gd name="T39" fmla="*/ 262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3" h="262">
                  <a:moveTo>
                    <a:pt x="324" y="262"/>
                  </a:moveTo>
                  <a:cubicBezTo>
                    <a:pt x="324" y="100"/>
                    <a:pt x="324" y="100"/>
                    <a:pt x="324" y="100"/>
                  </a:cubicBezTo>
                  <a:cubicBezTo>
                    <a:pt x="324" y="76"/>
                    <a:pt x="313" y="59"/>
                    <a:pt x="285" y="59"/>
                  </a:cubicBezTo>
                  <a:cubicBezTo>
                    <a:pt x="261" y="59"/>
                    <a:pt x="241" y="75"/>
                    <a:pt x="231" y="89"/>
                  </a:cubicBezTo>
                  <a:cubicBezTo>
                    <a:pt x="231" y="262"/>
                    <a:pt x="231" y="262"/>
                    <a:pt x="231" y="262"/>
                  </a:cubicBezTo>
                  <a:cubicBezTo>
                    <a:pt x="162" y="262"/>
                    <a:pt x="162" y="262"/>
                    <a:pt x="162" y="262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2" y="76"/>
                    <a:pt x="151" y="59"/>
                    <a:pt x="123" y="59"/>
                  </a:cubicBezTo>
                  <a:cubicBezTo>
                    <a:pt x="99" y="59"/>
                    <a:pt x="79" y="75"/>
                    <a:pt x="69" y="90"/>
                  </a:cubicBezTo>
                  <a:cubicBezTo>
                    <a:pt x="69" y="262"/>
                    <a:pt x="69" y="262"/>
                    <a:pt x="69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9" y="6"/>
                    <a:pt x="69" y="6"/>
                    <a:pt x="69" y="6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80" y="24"/>
                    <a:pt x="114" y="0"/>
                    <a:pt x="154" y="0"/>
                  </a:cubicBezTo>
                  <a:cubicBezTo>
                    <a:pt x="193" y="0"/>
                    <a:pt x="217" y="17"/>
                    <a:pt x="227" y="46"/>
                  </a:cubicBezTo>
                  <a:cubicBezTo>
                    <a:pt x="242" y="23"/>
                    <a:pt x="277" y="0"/>
                    <a:pt x="316" y="0"/>
                  </a:cubicBezTo>
                  <a:cubicBezTo>
                    <a:pt x="365" y="0"/>
                    <a:pt x="393" y="24"/>
                    <a:pt x="393" y="77"/>
                  </a:cubicBezTo>
                  <a:cubicBezTo>
                    <a:pt x="393" y="262"/>
                    <a:pt x="393" y="262"/>
                    <a:pt x="393" y="262"/>
                  </a:cubicBezTo>
                  <a:lnTo>
                    <a:pt x="324" y="2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BD096DA5-71B2-4CBA-AB39-3EDA9B9AF4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52100" y="3793024"/>
              <a:ext cx="158671" cy="171648"/>
            </a:xfrm>
            <a:custGeom>
              <a:avLst/>
              <a:gdLst>
                <a:gd name="T0" fmla="*/ 173 w 242"/>
                <a:gd name="T1" fmla="*/ 262 h 268"/>
                <a:gd name="T2" fmla="*/ 173 w 242"/>
                <a:gd name="T3" fmla="*/ 236 h 268"/>
                <a:gd name="T4" fmla="*/ 90 w 242"/>
                <a:gd name="T5" fmla="*/ 268 h 268"/>
                <a:gd name="T6" fmla="*/ 0 w 242"/>
                <a:gd name="T7" fmla="*/ 184 h 268"/>
                <a:gd name="T8" fmla="*/ 90 w 242"/>
                <a:gd name="T9" fmla="*/ 101 h 268"/>
                <a:gd name="T10" fmla="*/ 173 w 242"/>
                <a:gd name="T11" fmla="*/ 132 h 268"/>
                <a:gd name="T12" fmla="*/ 173 w 242"/>
                <a:gd name="T13" fmla="*/ 98 h 268"/>
                <a:gd name="T14" fmla="*/ 116 w 242"/>
                <a:gd name="T15" fmla="*/ 55 h 268"/>
                <a:gd name="T16" fmla="*/ 40 w 242"/>
                <a:gd name="T17" fmla="*/ 85 h 268"/>
                <a:gd name="T18" fmla="*/ 14 w 242"/>
                <a:gd name="T19" fmla="*/ 40 h 268"/>
                <a:gd name="T20" fmla="*/ 128 w 242"/>
                <a:gd name="T21" fmla="*/ 0 h 268"/>
                <a:gd name="T22" fmla="*/ 242 w 242"/>
                <a:gd name="T23" fmla="*/ 97 h 268"/>
                <a:gd name="T24" fmla="*/ 242 w 242"/>
                <a:gd name="T25" fmla="*/ 262 h 268"/>
                <a:gd name="T26" fmla="*/ 173 w 242"/>
                <a:gd name="T27" fmla="*/ 262 h 268"/>
                <a:gd name="T28" fmla="*/ 173 w 242"/>
                <a:gd name="T29" fmla="*/ 201 h 268"/>
                <a:gd name="T30" fmla="*/ 173 w 242"/>
                <a:gd name="T31" fmla="*/ 169 h 268"/>
                <a:gd name="T32" fmla="*/ 118 w 242"/>
                <a:gd name="T33" fmla="*/ 146 h 268"/>
                <a:gd name="T34" fmla="*/ 69 w 242"/>
                <a:gd name="T35" fmla="*/ 185 h 268"/>
                <a:gd name="T36" fmla="*/ 118 w 242"/>
                <a:gd name="T37" fmla="*/ 223 h 268"/>
                <a:gd name="T38" fmla="*/ 173 w 242"/>
                <a:gd name="T39" fmla="*/ 20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2" h="268">
                  <a:moveTo>
                    <a:pt x="173" y="262"/>
                  </a:moveTo>
                  <a:cubicBezTo>
                    <a:pt x="173" y="236"/>
                    <a:pt x="173" y="236"/>
                    <a:pt x="173" y="236"/>
                  </a:cubicBezTo>
                  <a:cubicBezTo>
                    <a:pt x="155" y="256"/>
                    <a:pt x="124" y="268"/>
                    <a:pt x="90" y="268"/>
                  </a:cubicBezTo>
                  <a:cubicBezTo>
                    <a:pt x="49" y="268"/>
                    <a:pt x="0" y="241"/>
                    <a:pt x="0" y="184"/>
                  </a:cubicBezTo>
                  <a:cubicBezTo>
                    <a:pt x="0" y="124"/>
                    <a:pt x="49" y="101"/>
                    <a:pt x="90" y="101"/>
                  </a:cubicBezTo>
                  <a:cubicBezTo>
                    <a:pt x="125" y="101"/>
                    <a:pt x="156" y="112"/>
                    <a:pt x="173" y="132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72"/>
                    <a:pt x="150" y="55"/>
                    <a:pt x="116" y="55"/>
                  </a:cubicBezTo>
                  <a:cubicBezTo>
                    <a:pt x="88" y="55"/>
                    <a:pt x="62" y="65"/>
                    <a:pt x="40" y="8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46" y="12"/>
                    <a:pt x="87" y="0"/>
                    <a:pt x="128" y="0"/>
                  </a:cubicBezTo>
                  <a:cubicBezTo>
                    <a:pt x="187" y="0"/>
                    <a:pt x="242" y="23"/>
                    <a:pt x="242" y="97"/>
                  </a:cubicBezTo>
                  <a:cubicBezTo>
                    <a:pt x="242" y="262"/>
                    <a:pt x="242" y="262"/>
                    <a:pt x="242" y="262"/>
                  </a:cubicBezTo>
                  <a:lnTo>
                    <a:pt x="173" y="262"/>
                  </a:lnTo>
                  <a:close/>
                  <a:moveTo>
                    <a:pt x="173" y="201"/>
                  </a:moveTo>
                  <a:cubicBezTo>
                    <a:pt x="173" y="169"/>
                    <a:pt x="173" y="169"/>
                    <a:pt x="173" y="169"/>
                  </a:cubicBezTo>
                  <a:cubicBezTo>
                    <a:pt x="162" y="154"/>
                    <a:pt x="140" y="146"/>
                    <a:pt x="118" y="146"/>
                  </a:cubicBezTo>
                  <a:cubicBezTo>
                    <a:pt x="91" y="146"/>
                    <a:pt x="69" y="160"/>
                    <a:pt x="69" y="185"/>
                  </a:cubicBezTo>
                  <a:cubicBezTo>
                    <a:pt x="69" y="209"/>
                    <a:pt x="91" y="223"/>
                    <a:pt x="118" y="223"/>
                  </a:cubicBezTo>
                  <a:cubicBezTo>
                    <a:pt x="140" y="223"/>
                    <a:pt x="162" y="215"/>
                    <a:pt x="173" y="2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4" name="Freeform 30">
              <a:extLst>
                <a:ext uri="{FF2B5EF4-FFF2-40B4-BE49-F238E27FC236}">
                  <a16:creationId xmlns:a16="http://schemas.microsoft.com/office/drawing/2014/main" id="{5B70F4CA-707D-42DE-88A7-064F8DC0DA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55286" y="3734038"/>
              <a:ext cx="211168" cy="226504"/>
            </a:xfrm>
            <a:custGeom>
              <a:avLst/>
              <a:gdLst>
                <a:gd name="T0" fmla="*/ 275 w 358"/>
                <a:gd name="T1" fmla="*/ 384 h 384"/>
                <a:gd name="T2" fmla="*/ 84 w 358"/>
                <a:gd name="T3" fmla="*/ 133 h 384"/>
                <a:gd name="T4" fmla="*/ 84 w 358"/>
                <a:gd name="T5" fmla="*/ 384 h 384"/>
                <a:gd name="T6" fmla="*/ 0 w 358"/>
                <a:gd name="T7" fmla="*/ 384 h 384"/>
                <a:gd name="T8" fmla="*/ 0 w 358"/>
                <a:gd name="T9" fmla="*/ 0 h 384"/>
                <a:gd name="T10" fmla="*/ 86 w 358"/>
                <a:gd name="T11" fmla="*/ 0 h 384"/>
                <a:gd name="T12" fmla="*/ 272 w 358"/>
                <a:gd name="T13" fmla="*/ 242 h 384"/>
                <a:gd name="T14" fmla="*/ 272 w 358"/>
                <a:gd name="T15" fmla="*/ 0 h 384"/>
                <a:gd name="T16" fmla="*/ 358 w 358"/>
                <a:gd name="T17" fmla="*/ 0 h 384"/>
                <a:gd name="T18" fmla="*/ 358 w 358"/>
                <a:gd name="T19" fmla="*/ 384 h 384"/>
                <a:gd name="T20" fmla="*/ 275 w 358"/>
                <a:gd name="T2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" h="384">
                  <a:moveTo>
                    <a:pt x="275" y="384"/>
                  </a:moveTo>
                  <a:lnTo>
                    <a:pt x="84" y="133"/>
                  </a:lnTo>
                  <a:lnTo>
                    <a:pt x="84" y="384"/>
                  </a:lnTo>
                  <a:lnTo>
                    <a:pt x="0" y="384"/>
                  </a:lnTo>
                  <a:lnTo>
                    <a:pt x="0" y="0"/>
                  </a:lnTo>
                  <a:lnTo>
                    <a:pt x="86" y="0"/>
                  </a:lnTo>
                  <a:lnTo>
                    <a:pt x="272" y="242"/>
                  </a:lnTo>
                  <a:lnTo>
                    <a:pt x="272" y="0"/>
                  </a:lnTo>
                  <a:lnTo>
                    <a:pt x="358" y="0"/>
                  </a:lnTo>
                  <a:lnTo>
                    <a:pt x="358" y="384"/>
                  </a:lnTo>
                  <a:lnTo>
                    <a:pt x="275" y="3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5" name="Freeform 31">
              <a:extLst>
                <a:ext uri="{FF2B5EF4-FFF2-40B4-BE49-F238E27FC236}">
                  <a16:creationId xmlns:a16="http://schemas.microsoft.com/office/drawing/2014/main" id="{E530DA39-217B-42D7-8A90-20998BD13C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02436" y="3793024"/>
              <a:ext cx="180496" cy="171648"/>
            </a:xfrm>
            <a:custGeom>
              <a:avLst/>
              <a:gdLst>
                <a:gd name="T0" fmla="*/ 0 w 276"/>
                <a:gd name="T1" fmla="*/ 134 h 268"/>
                <a:gd name="T2" fmla="*/ 137 w 276"/>
                <a:gd name="T3" fmla="*/ 0 h 268"/>
                <a:gd name="T4" fmla="*/ 276 w 276"/>
                <a:gd name="T5" fmla="*/ 134 h 268"/>
                <a:gd name="T6" fmla="*/ 137 w 276"/>
                <a:gd name="T7" fmla="*/ 268 h 268"/>
                <a:gd name="T8" fmla="*/ 0 w 276"/>
                <a:gd name="T9" fmla="*/ 134 h 268"/>
                <a:gd name="T10" fmla="*/ 204 w 276"/>
                <a:gd name="T11" fmla="*/ 134 h 268"/>
                <a:gd name="T12" fmla="*/ 137 w 276"/>
                <a:gd name="T13" fmla="*/ 59 h 268"/>
                <a:gd name="T14" fmla="*/ 71 w 276"/>
                <a:gd name="T15" fmla="*/ 134 h 268"/>
                <a:gd name="T16" fmla="*/ 137 w 276"/>
                <a:gd name="T17" fmla="*/ 208 h 268"/>
                <a:gd name="T18" fmla="*/ 204 w 276"/>
                <a:gd name="T19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6" h="268">
                  <a:moveTo>
                    <a:pt x="0" y="134"/>
                  </a:moveTo>
                  <a:cubicBezTo>
                    <a:pt x="0" y="61"/>
                    <a:pt x="51" y="0"/>
                    <a:pt x="137" y="0"/>
                  </a:cubicBezTo>
                  <a:cubicBezTo>
                    <a:pt x="224" y="0"/>
                    <a:pt x="276" y="61"/>
                    <a:pt x="276" y="134"/>
                  </a:cubicBezTo>
                  <a:cubicBezTo>
                    <a:pt x="276" y="207"/>
                    <a:pt x="224" y="268"/>
                    <a:pt x="137" y="268"/>
                  </a:cubicBezTo>
                  <a:cubicBezTo>
                    <a:pt x="51" y="268"/>
                    <a:pt x="0" y="207"/>
                    <a:pt x="0" y="134"/>
                  </a:cubicBezTo>
                  <a:close/>
                  <a:moveTo>
                    <a:pt x="204" y="134"/>
                  </a:moveTo>
                  <a:cubicBezTo>
                    <a:pt x="204" y="94"/>
                    <a:pt x="180" y="59"/>
                    <a:pt x="137" y="59"/>
                  </a:cubicBezTo>
                  <a:cubicBezTo>
                    <a:pt x="95" y="59"/>
                    <a:pt x="71" y="94"/>
                    <a:pt x="71" y="134"/>
                  </a:cubicBezTo>
                  <a:cubicBezTo>
                    <a:pt x="71" y="174"/>
                    <a:pt x="95" y="208"/>
                    <a:pt x="137" y="208"/>
                  </a:cubicBezTo>
                  <a:cubicBezTo>
                    <a:pt x="180" y="208"/>
                    <a:pt x="204" y="174"/>
                    <a:pt x="204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6" name="Freeform 32">
              <a:extLst>
                <a:ext uri="{FF2B5EF4-FFF2-40B4-BE49-F238E27FC236}">
                  <a16:creationId xmlns:a16="http://schemas.microsoft.com/office/drawing/2014/main" id="{C7738DC5-9F21-49BA-B94B-A22FC1C924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91189" y="3796563"/>
              <a:ext cx="185804" cy="163980"/>
            </a:xfrm>
            <a:custGeom>
              <a:avLst/>
              <a:gdLst>
                <a:gd name="T0" fmla="*/ 116 w 315"/>
                <a:gd name="T1" fmla="*/ 278 h 278"/>
                <a:gd name="T2" fmla="*/ 0 w 315"/>
                <a:gd name="T3" fmla="*/ 0 h 278"/>
                <a:gd name="T4" fmla="*/ 81 w 315"/>
                <a:gd name="T5" fmla="*/ 0 h 278"/>
                <a:gd name="T6" fmla="*/ 157 w 315"/>
                <a:gd name="T7" fmla="*/ 194 h 278"/>
                <a:gd name="T8" fmla="*/ 233 w 315"/>
                <a:gd name="T9" fmla="*/ 0 h 278"/>
                <a:gd name="T10" fmla="*/ 315 w 315"/>
                <a:gd name="T11" fmla="*/ 0 h 278"/>
                <a:gd name="T12" fmla="*/ 199 w 315"/>
                <a:gd name="T13" fmla="*/ 278 h 278"/>
                <a:gd name="T14" fmla="*/ 116 w 315"/>
                <a:gd name="T1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5" h="278">
                  <a:moveTo>
                    <a:pt x="116" y="278"/>
                  </a:moveTo>
                  <a:lnTo>
                    <a:pt x="0" y="0"/>
                  </a:lnTo>
                  <a:lnTo>
                    <a:pt x="81" y="0"/>
                  </a:lnTo>
                  <a:lnTo>
                    <a:pt x="157" y="194"/>
                  </a:lnTo>
                  <a:lnTo>
                    <a:pt x="233" y="0"/>
                  </a:lnTo>
                  <a:lnTo>
                    <a:pt x="315" y="0"/>
                  </a:lnTo>
                  <a:lnTo>
                    <a:pt x="199" y="278"/>
                  </a:lnTo>
                  <a:lnTo>
                    <a:pt x="116" y="2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7" name="Freeform 33">
              <a:extLst>
                <a:ext uri="{FF2B5EF4-FFF2-40B4-BE49-F238E27FC236}">
                  <a16:creationId xmlns:a16="http://schemas.microsoft.com/office/drawing/2014/main" id="{6BAAE11B-831D-49AC-BDFC-29DC52213C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887611" y="3793024"/>
              <a:ext cx="158671" cy="171648"/>
            </a:xfrm>
            <a:custGeom>
              <a:avLst/>
              <a:gdLst>
                <a:gd name="T0" fmla="*/ 173 w 242"/>
                <a:gd name="T1" fmla="*/ 262 h 268"/>
                <a:gd name="T2" fmla="*/ 173 w 242"/>
                <a:gd name="T3" fmla="*/ 236 h 268"/>
                <a:gd name="T4" fmla="*/ 91 w 242"/>
                <a:gd name="T5" fmla="*/ 268 h 268"/>
                <a:gd name="T6" fmla="*/ 0 w 242"/>
                <a:gd name="T7" fmla="*/ 184 h 268"/>
                <a:gd name="T8" fmla="*/ 91 w 242"/>
                <a:gd name="T9" fmla="*/ 101 h 268"/>
                <a:gd name="T10" fmla="*/ 173 w 242"/>
                <a:gd name="T11" fmla="*/ 132 h 268"/>
                <a:gd name="T12" fmla="*/ 173 w 242"/>
                <a:gd name="T13" fmla="*/ 98 h 268"/>
                <a:gd name="T14" fmla="*/ 116 w 242"/>
                <a:gd name="T15" fmla="*/ 55 h 268"/>
                <a:gd name="T16" fmla="*/ 40 w 242"/>
                <a:gd name="T17" fmla="*/ 85 h 268"/>
                <a:gd name="T18" fmla="*/ 14 w 242"/>
                <a:gd name="T19" fmla="*/ 40 h 268"/>
                <a:gd name="T20" fmla="*/ 128 w 242"/>
                <a:gd name="T21" fmla="*/ 0 h 268"/>
                <a:gd name="T22" fmla="*/ 242 w 242"/>
                <a:gd name="T23" fmla="*/ 97 h 268"/>
                <a:gd name="T24" fmla="*/ 242 w 242"/>
                <a:gd name="T25" fmla="*/ 262 h 268"/>
                <a:gd name="T26" fmla="*/ 173 w 242"/>
                <a:gd name="T27" fmla="*/ 262 h 268"/>
                <a:gd name="T28" fmla="*/ 173 w 242"/>
                <a:gd name="T29" fmla="*/ 201 h 268"/>
                <a:gd name="T30" fmla="*/ 173 w 242"/>
                <a:gd name="T31" fmla="*/ 169 h 268"/>
                <a:gd name="T32" fmla="*/ 118 w 242"/>
                <a:gd name="T33" fmla="*/ 146 h 268"/>
                <a:gd name="T34" fmla="*/ 69 w 242"/>
                <a:gd name="T35" fmla="*/ 185 h 268"/>
                <a:gd name="T36" fmla="*/ 118 w 242"/>
                <a:gd name="T37" fmla="*/ 223 h 268"/>
                <a:gd name="T38" fmla="*/ 173 w 242"/>
                <a:gd name="T39" fmla="*/ 20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2" h="268">
                  <a:moveTo>
                    <a:pt x="173" y="262"/>
                  </a:moveTo>
                  <a:cubicBezTo>
                    <a:pt x="173" y="236"/>
                    <a:pt x="173" y="236"/>
                    <a:pt x="173" y="236"/>
                  </a:cubicBezTo>
                  <a:cubicBezTo>
                    <a:pt x="155" y="256"/>
                    <a:pt x="125" y="268"/>
                    <a:pt x="91" y="268"/>
                  </a:cubicBezTo>
                  <a:cubicBezTo>
                    <a:pt x="49" y="268"/>
                    <a:pt x="0" y="241"/>
                    <a:pt x="0" y="184"/>
                  </a:cubicBezTo>
                  <a:cubicBezTo>
                    <a:pt x="0" y="124"/>
                    <a:pt x="49" y="101"/>
                    <a:pt x="91" y="101"/>
                  </a:cubicBezTo>
                  <a:cubicBezTo>
                    <a:pt x="125" y="101"/>
                    <a:pt x="156" y="112"/>
                    <a:pt x="173" y="132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72"/>
                    <a:pt x="150" y="55"/>
                    <a:pt x="116" y="55"/>
                  </a:cubicBezTo>
                  <a:cubicBezTo>
                    <a:pt x="88" y="55"/>
                    <a:pt x="62" y="65"/>
                    <a:pt x="40" y="85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46" y="12"/>
                    <a:pt x="87" y="0"/>
                    <a:pt x="128" y="0"/>
                  </a:cubicBezTo>
                  <a:cubicBezTo>
                    <a:pt x="187" y="0"/>
                    <a:pt x="242" y="23"/>
                    <a:pt x="242" y="97"/>
                  </a:cubicBezTo>
                  <a:cubicBezTo>
                    <a:pt x="242" y="262"/>
                    <a:pt x="242" y="262"/>
                    <a:pt x="242" y="262"/>
                  </a:cubicBezTo>
                  <a:lnTo>
                    <a:pt x="173" y="262"/>
                  </a:lnTo>
                  <a:close/>
                  <a:moveTo>
                    <a:pt x="173" y="201"/>
                  </a:moveTo>
                  <a:cubicBezTo>
                    <a:pt x="173" y="169"/>
                    <a:pt x="173" y="169"/>
                    <a:pt x="173" y="169"/>
                  </a:cubicBezTo>
                  <a:cubicBezTo>
                    <a:pt x="162" y="154"/>
                    <a:pt x="140" y="146"/>
                    <a:pt x="118" y="146"/>
                  </a:cubicBezTo>
                  <a:cubicBezTo>
                    <a:pt x="91" y="146"/>
                    <a:pt x="69" y="160"/>
                    <a:pt x="69" y="185"/>
                  </a:cubicBezTo>
                  <a:cubicBezTo>
                    <a:pt x="69" y="209"/>
                    <a:pt x="91" y="223"/>
                    <a:pt x="118" y="223"/>
                  </a:cubicBezTo>
                  <a:cubicBezTo>
                    <a:pt x="140" y="223"/>
                    <a:pt x="162" y="215"/>
                    <a:pt x="173" y="2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C44D4A11-3FF8-496F-8549-9C39A91D2D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77820" y="3734038"/>
              <a:ext cx="197602" cy="226504"/>
            </a:xfrm>
            <a:custGeom>
              <a:avLst/>
              <a:gdLst>
                <a:gd name="T0" fmla="*/ 0 w 301"/>
                <a:gd name="T1" fmla="*/ 354 h 354"/>
                <a:gd name="T2" fmla="*/ 0 w 301"/>
                <a:gd name="T3" fmla="*/ 0 h 354"/>
                <a:gd name="T4" fmla="*/ 190 w 301"/>
                <a:gd name="T5" fmla="*/ 0 h 354"/>
                <a:gd name="T6" fmla="*/ 294 w 301"/>
                <a:gd name="T7" fmla="*/ 90 h 354"/>
                <a:gd name="T8" fmla="*/ 231 w 301"/>
                <a:gd name="T9" fmla="*/ 172 h 354"/>
                <a:gd name="T10" fmla="*/ 301 w 301"/>
                <a:gd name="T11" fmla="*/ 259 h 354"/>
                <a:gd name="T12" fmla="*/ 196 w 301"/>
                <a:gd name="T13" fmla="*/ 354 h 354"/>
                <a:gd name="T14" fmla="*/ 0 w 301"/>
                <a:gd name="T15" fmla="*/ 354 h 354"/>
                <a:gd name="T16" fmla="*/ 215 w 301"/>
                <a:gd name="T17" fmla="*/ 104 h 354"/>
                <a:gd name="T18" fmla="*/ 173 w 301"/>
                <a:gd name="T19" fmla="*/ 65 h 354"/>
                <a:gd name="T20" fmla="*/ 77 w 301"/>
                <a:gd name="T21" fmla="*/ 65 h 354"/>
                <a:gd name="T22" fmla="*/ 77 w 301"/>
                <a:gd name="T23" fmla="*/ 142 h 354"/>
                <a:gd name="T24" fmla="*/ 173 w 301"/>
                <a:gd name="T25" fmla="*/ 142 h 354"/>
                <a:gd name="T26" fmla="*/ 215 w 301"/>
                <a:gd name="T27" fmla="*/ 104 h 354"/>
                <a:gd name="T28" fmla="*/ 222 w 301"/>
                <a:gd name="T29" fmla="*/ 248 h 354"/>
                <a:gd name="T30" fmla="*/ 176 w 301"/>
                <a:gd name="T31" fmla="*/ 207 h 354"/>
                <a:gd name="T32" fmla="*/ 77 w 301"/>
                <a:gd name="T33" fmla="*/ 207 h 354"/>
                <a:gd name="T34" fmla="*/ 77 w 301"/>
                <a:gd name="T35" fmla="*/ 289 h 354"/>
                <a:gd name="T36" fmla="*/ 176 w 301"/>
                <a:gd name="T37" fmla="*/ 289 h 354"/>
                <a:gd name="T38" fmla="*/ 222 w 301"/>
                <a:gd name="T39" fmla="*/ 248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1" h="354">
                  <a:moveTo>
                    <a:pt x="0" y="35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258" y="0"/>
                    <a:pt x="294" y="43"/>
                    <a:pt x="294" y="90"/>
                  </a:cubicBezTo>
                  <a:cubicBezTo>
                    <a:pt x="294" y="135"/>
                    <a:pt x="265" y="165"/>
                    <a:pt x="231" y="172"/>
                  </a:cubicBezTo>
                  <a:cubicBezTo>
                    <a:pt x="270" y="177"/>
                    <a:pt x="301" y="214"/>
                    <a:pt x="301" y="259"/>
                  </a:cubicBezTo>
                  <a:cubicBezTo>
                    <a:pt x="301" y="312"/>
                    <a:pt x="264" y="354"/>
                    <a:pt x="196" y="354"/>
                  </a:cubicBezTo>
                  <a:lnTo>
                    <a:pt x="0" y="354"/>
                  </a:lnTo>
                  <a:close/>
                  <a:moveTo>
                    <a:pt x="215" y="104"/>
                  </a:moveTo>
                  <a:cubicBezTo>
                    <a:pt x="215" y="81"/>
                    <a:pt x="199" y="65"/>
                    <a:pt x="173" y="65"/>
                  </a:cubicBezTo>
                  <a:cubicBezTo>
                    <a:pt x="77" y="65"/>
                    <a:pt x="77" y="65"/>
                    <a:pt x="77" y="65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173" y="142"/>
                    <a:pt x="173" y="142"/>
                    <a:pt x="173" y="142"/>
                  </a:cubicBezTo>
                  <a:cubicBezTo>
                    <a:pt x="199" y="142"/>
                    <a:pt x="215" y="126"/>
                    <a:pt x="215" y="104"/>
                  </a:cubicBezTo>
                  <a:close/>
                  <a:moveTo>
                    <a:pt x="222" y="248"/>
                  </a:moveTo>
                  <a:cubicBezTo>
                    <a:pt x="222" y="226"/>
                    <a:pt x="206" y="207"/>
                    <a:pt x="176" y="207"/>
                  </a:cubicBezTo>
                  <a:cubicBezTo>
                    <a:pt x="77" y="207"/>
                    <a:pt x="77" y="207"/>
                    <a:pt x="77" y="207"/>
                  </a:cubicBezTo>
                  <a:cubicBezTo>
                    <a:pt x="77" y="289"/>
                    <a:pt x="77" y="289"/>
                    <a:pt x="77" y="289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205" y="289"/>
                    <a:pt x="222" y="273"/>
                    <a:pt x="222" y="2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A19E4C14-8226-4C1F-BCD7-796DEEB78F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00196" y="3793024"/>
              <a:ext cx="181086" cy="171648"/>
            </a:xfrm>
            <a:custGeom>
              <a:avLst/>
              <a:gdLst>
                <a:gd name="T0" fmla="*/ 0 w 276"/>
                <a:gd name="T1" fmla="*/ 134 h 268"/>
                <a:gd name="T2" fmla="*/ 138 w 276"/>
                <a:gd name="T3" fmla="*/ 0 h 268"/>
                <a:gd name="T4" fmla="*/ 276 w 276"/>
                <a:gd name="T5" fmla="*/ 134 h 268"/>
                <a:gd name="T6" fmla="*/ 138 w 276"/>
                <a:gd name="T7" fmla="*/ 268 h 268"/>
                <a:gd name="T8" fmla="*/ 0 w 276"/>
                <a:gd name="T9" fmla="*/ 134 h 268"/>
                <a:gd name="T10" fmla="*/ 205 w 276"/>
                <a:gd name="T11" fmla="*/ 134 h 268"/>
                <a:gd name="T12" fmla="*/ 138 w 276"/>
                <a:gd name="T13" fmla="*/ 59 h 268"/>
                <a:gd name="T14" fmla="*/ 71 w 276"/>
                <a:gd name="T15" fmla="*/ 134 h 268"/>
                <a:gd name="T16" fmla="*/ 138 w 276"/>
                <a:gd name="T17" fmla="*/ 208 h 268"/>
                <a:gd name="T18" fmla="*/ 205 w 276"/>
                <a:gd name="T19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6" h="268">
                  <a:moveTo>
                    <a:pt x="0" y="134"/>
                  </a:moveTo>
                  <a:cubicBezTo>
                    <a:pt x="0" y="61"/>
                    <a:pt x="52" y="0"/>
                    <a:pt x="138" y="0"/>
                  </a:cubicBezTo>
                  <a:cubicBezTo>
                    <a:pt x="224" y="0"/>
                    <a:pt x="276" y="61"/>
                    <a:pt x="276" y="134"/>
                  </a:cubicBezTo>
                  <a:cubicBezTo>
                    <a:pt x="276" y="207"/>
                    <a:pt x="224" y="268"/>
                    <a:pt x="138" y="268"/>
                  </a:cubicBezTo>
                  <a:cubicBezTo>
                    <a:pt x="52" y="268"/>
                    <a:pt x="0" y="207"/>
                    <a:pt x="0" y="134"/>
                  </a:cubicBezTo>
                  <a:close/>
                  <a:moveTo>
                    <a:pt x="205" y="134"/>
                  </a:moveTo>
                  <a:cubicBezTo>
                    <a:pt x="205" y="94"/>
                    <a:pt x="180" y="59"/>
                    <a:pt x="138" y="59"/>
                  </a:cubicBezTo>
                  <a:cubicBezTo>
                    <a:pt x="95" y="59"/>
                    <a:pt x="71" y="94"/>
                    <a:pt x="71" y="134"/>
                  </a:cubicBezTo>
                  <a:cubicBezTo>
                    <a:pt x="71" y="174"/>
                    <a:pt x="95" y="208"/>
                    <a:pt x="138" y="208"/>
                  </a:cubicBezTo>
                  <a:cubicBezTo>
                    <a:pt x="180" y="208"/>
                    <a:pt x="205" y="174"/>
                    <a:pt x="205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0" name="Rectangle 36">
              <a:extLst>
                <a:ext uri="{FF2B5EF4-FFF2-40B4-BE49-F238E27FC236}">
                  <a16:creationId xmlns:a16="http://schemas.microsoft.com/office/drawing/2014/main" id="{131A5174-BE5D-43ED-A359-45A76EF1B81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613723" y="3734038"/>
              <a:ext cx="44829" cy="2265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01000921-CE32-4668-8962-A6C174392D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0994" y="3734038"/>
              <a:ext cx="174597" cy="230633"/>
            </a:xfrm>
            <a:custGeom>
              <a:avLst/>
              <a:gdLst>
                <a:gd name="T0" fmla="*/ 197 w 266"/>
                <a:gd name="T1" fmla="*/ 354 h 360"/>
                <a:gd name="T2" fmla="*/ 197 w 266"/>
                <a:gd name="T3" fmla="*/ 321 h 360"/>
                <a:gd name="T4" fmla="*/ 116 w 266"/>
                <a:gd name="T5" fmla="*/ 360 h 360"/>
                <a:gd name="T6" fmla="*/ 0 w 266"/>
                <a:gd name="T7" fmla="*/ 226 h 360"/>
                <a:gd name="T8" fmla="*/ 116 w 266"/>
                <a:gd name="T9" fmla="*/ 92 h 360"/>
                <a:gd name="T10" fmla="*/ 197 w 266"/>
                <a:gd name="T11" fmla="*/ 131 h 360"/>
                <a:gd name="T12" fmla="*/ 197 w 266"/>
                <a:gd name="T13" fmla="*/ 0 h 360"/>
                <a:gd name="T14" fmla="*/ 266 w 266"/>
                <a:gd name="T15" fmla="*/ 0 h 360"/>
                <a:gd name="T16" fmla="*/ 266 w 266"/>
                <a:gd name="T17" fmla="*/ 354 h 360"/>
                <a:gd name="T18" fmla="*/ 197 w 266"/>
                <a:gd name="T19" fmla="*/ 354 h 360"/>
                <a:gd name="T20" fmla="*/ 197 w 266"/>
                <a:gd name="T21" fmla="*/ 271 h 360"/>
                <a:gd name="T22" fmla="*/ 197 w 266"/>
                <a:gd name="T23" fmla="*/ 181 h 360"/>
                <a:gd name="T24" fmla="*/ 137 w 266"/>
                <a:gd name="T25" fmla="*/ 151 h 360"/>
                <a:gd name="T26" fmla="*/ 71 w 266"/>
                <a:gd name="T27" fmla="*/ 226 h 360"/>
                <a:gd name="T28" fmla="*/ 137 w 266"/>
                <a:gd name="T29" fmla="*/ 300 h 360"/>
                <a:gd name="T30" fmla="*/ 197 w 266"/>
                <a:gd name="T31" fmla="*/ 27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6" h="360">
                  <a:moveTo>
                    <a:pt x="197" y="354"/>
                  </a:moveTo>
                  <a:cubicBezTo>
                    <a:pt x="197" y="321"/>
                    <a:pt x="197" y="321"/>
                    <a:pt x="197" y="321"/>
                  </a:cubicBezTo>
                  <a:cubicBezTo>
                    <a:pt x="176" y="347"/>
                    <a:pt x="147" y="360"/>
                    <a:pt x="116" y="360"/>
                  </a:cubicBezTo>
                  <a:cubicBezTo>
                    <a:pt x="50" y="360"/>
                    <a:pt x="0" y="312"/>
                    <a:pt x="0" y="226"/>
                  </a:cubicBezTo>
                  <a:cubicBezTo>
                    <a:pt x="0" y="142"/>
                    <a:pt x="50" y="92"/>
                    <a:pt x="116" y="92"/>
                  </a:cubicBezTo>
                  <a:cubicBezTo>
                    <a:pt x="147" y="92"/>
                    <a:pt x="176" y="105"/>
                    <a:pt x="197" y="131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66" y="354"/>
                    <a:pt x="266" y="354"/>
                    <a:pt x="266" y="354"/>
                  </a:cubicBezTo>
                  <a:lnTo>
                    <a:pt x="197" y="354"/>
                  </a:lnTo>
                  <a:close/>
                  <a:moveTo>
                    <a:pt x="197" y="271"/>
                  </a:moveTo>
                  <a:cubicBezTo>
                    <a:pt x="197" y="181"/>
                    <a:pt x="197" y="181"/>
                    <a:pt x="197" y="181"/>
                  </a:cubicBezTo>
                  <a:cubicBezTo>
                    <a:pt x="185" y="164"/>
                    <a:pt x="160" y="151"/>
                    <a:pt x="137" y="151"/>
                  </a:cubicBezTo>
                  <a:cubicBezTo>
                    <a:pt x="98" y="151"/>
                    <a:pt x="71" y="182"/>
                    <a:pt x="71" y="226"/>
                  </a:cubicBezTo>
                  <a:cubicBezTo>
                    <a:pt x="71" y="270"/>
                    <a:pt x="98" y="300"/>
                    <a:pt x="137" y="300"/>
                  </a:cubicBezTo>
                  <a:cubicBezTo>
                    <a:pt x="160" y="300"/>
                    <a:pt x="185" y="288"/>
                    <a:pt x="197" y="2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CA0E67C-A8D4-4CCA-AF3D-7F35A5BACEF7}"/>
              </a:ext>
            </a:extLst>
          </p:cNvPr>
          <p:cNvGrpSpPr/>
          <p:nvPr userDrawn="1"/>
        </p:nvGrpSpPr>
        <p:grpSpPr>
          <a:xfrm>
            <a:off x="4854005" y="4151624"/>
            <a:ext cx="3642295" cy="274326"/>
            <a:chOff x="4852610" y="4122753"/>
            <a:chExt cx="3304960" cy="248919"/>
          </a:xfrm>
        </p:grpSpPr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2DAEDA12-688B-40AE-A3D0-76BD849A0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52610" y="4141039"/>
              <a:ext cx="211168" cy="226504"/>
            </a:xfrm>
            <a:custGeom>
              <a:avLst/>
              <a:gdLst>
                <a:gd name="T0" fmla="*/ 0 w 322"/>
                <a:gd name="T1" fmla="*/ 354 h 354"/>
                <a:gd name="T2" fmla="*/ 0 w 322"/>
                <a:gd name="T3" fmla="*/ 0 h 354"/>
                <a:gd name="T4" fmla="*/ 192 w 322"/>
                <a:gd name="T5" fmla="*/ 0 h 354"/>
                <a:gd name="T6" fmla="*/ 322 w 322"/>
                <a:gd name="T7" fmla="*/ 121 h 354"/>
                <a:gd name="T8" fmla="*/ 192 w 322"/>
                <a:gd name="T9" fmla="*/ 242 h 354"/>
                <a:gd name="T10" fmla="*/ 109 w 322"/>
                <a:gd name="T11" fmla="*/ 242 h 354"/>
                <a:gd name="T12" fmla="*/ 109 w 322"/>
                <a:gd name="T13" fmla="*/ 354 h 354"/>
                <a:gd name="T14" fmla="*/ 0 w 322"/>
                <a:gd name="T15" fmla="*/ 354 h 354"/>
                <a:gd name="T16" fmla="*/ 211 w 322"/>
                <a:gd name="T17" fmla="*/ 121 h 354"/>
                <a:gd name="T18" fmla="*/ 178 w 322"/>
                <a:gd name="T19" fmla="*/ 93 h 354"/>
                <a:gd name="T20" fmla="*/ 109 w 322"/>
                <a:gd name="T21" fmla="*/ 93 h 354"/>
                <a:gd name="T22" fmla="*/ 109 w 322"/>
                <a:gd name="T23" fmla="*/ 149 h 354"/>
                <a:gd name="T24" fmla="*/ 178 w 322"/>
                <a:gd name="T25" fmla="*/ 149 h 354"/>
                <a:gd name="T26" fmla="*/ 211 w 322"/>
                <a:gd name="T27" fmla="*/ 12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2" h="354">
                  <a:moveTo>
                    <a:pt x="0" y="35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276" y="0"/>
                    <a:pt x="322" y="55"/>
                    <a:pt x="322" y="121"/>
                  </a:cubicBezTo>
                  <a:cubicBezTo>
                    <a:pt x="322" y="187"/>
                    <a:pt x="276" y="242"/>
                    <a:pt x="192" y="242"/>
                  </a:cubicBezTo>
                  <a:cubicBezTo>
                    <a:pt x="109" y="242"/>
                    <a:pt x="109" y="242"/>
                    <a:pt x="109" y="242"/>
                  </a:cubicBezTo>
                  <a:cubicBezTo>
                    <a:pt x="109" y="354"/>
                    <a:pt x="109" y="354"/>
                    <a:pt x="109" y="354"/>
                  </a:cubicBezTo>
                  <a:lnTo>
                    <a:pt x="0" y="354"/>
                  </a:lnTo>
                  <a:close/>
                  <a:moveTo>
                    <a:pt x="211" y="121"/>
                  </a:moveTo>
                  <a:cubicBezTo>
                    <a:pt x="211" y="102"/>
                    <a:pt x="197" y="93"/>
                    <a:pt x="178" y="93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97" y="149"/>
                    <a:pt x="211" y="140"/>
                    <a:pt x="211" y="1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6AF27C42-3745-4780-801A-2BAF82AA4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85013" y="4198844"/>
              <a:ext cx="116202" cy="168699"/>
            </a:xfrm>
            <a:custGeom>
              <a:avLst/>
              <a:gdLst>
                <a:gd name="T0" fmla="*/ 0 w 177"/>
                <a:gd name="T1" fmla="*/ 264 h 264"/>
                <a:gd name="T2" fmla="*/ 0 w 177"/>
                <a:gd name="T3" fmla="*/ 7 h 264"/>
                <a:gd name="T4" fmla="*/ 97 w 177"/>
                <a:gd name="T5" fmla="*/ 7 h 264"/>
                <a:gd name="T6" fmla="*/ 97 w 177"/>
                <a:gd name="T7" fmla="*/ 36 h 264"/>
                <a:gd name="T8" fmla="*/ 177 w 177"/>
                <a:gd name="T9" fmla="*/ 0 h 264"/>
                <a:gd name="T10" fmla="*/ 177 w 177"/>
                <a:gd name="T11" fmla="*/ 91 h 264"/>
                <a:gd name="T12" fmla="*/ 155 w 177"/>
                <a:gd name="T13" fmla="*/ 89 h 264"/>
                <a:gd name="T14" fmla="*/ 97 w 177"/>
                <a:gd name="T15" fmla="*/ 107 h 264"/>
                <a:gd name="T16" fmla="*/ 97 w 177"/>
                <a:gd name="T17" fmla="*/ 264 h 264"/>
                <a:gd name="T18" fmla="*/ 0 w 177"/>
                <a:gd name="T19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264">
                  <a:moveTo>
                    <a:pt x="0" y="264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36"/>
                    <a:pt x="97" y="36"/>
                    <a:pt x="97" y="36"/>
                  </a:cubicBezTo>
                  <a:cubicBezTo>
                    <a:pt x="113" y="17"/>
                    <a:pt x="147" y="0"/>
                    <a:pt x="177" y="0"/>
                  </a:cubicBezTo>
                  <a:cubicBezTo>
                    <a:pt x="177" y="91"/>
                    <a:pt x="177" y="91"/>
                    <a:pt x="177" y="91"/>
                  </a:cubicBezTo>
                  <a:cubicBezTo>
                    <a:pt x="172" y="90"/>
                    <a:pt x="164" y="89"/>
                    <a:pt x="155" y="89"/>
                  </a:cubicBezTo>
                  <a:cubicBezTo>
                    <a:pt x="134" y="89"/>
                    <a:pt x="108" y="94"/>
                    <a:pt x="97" y="107"/>
                  </a:cubicBezTo>
                  <a:cubicBezTo>
                    <a:pt x="97" y="264"/>
                    <a:pt x="97" y="264"/>
                    <a:pt x="97" y="264"/>
                  </a:cubicBezTo>
                  <a:lnTo>
                    <a:pt x="0" y="2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FA6218EC-A144-4D0F-8040-A718DB8A1A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2422" y="4199434"/>
              <a:ext cx="192293" cy="172238"/>
            </a:xfrm>
            <a:custGeom>
              <a:avLst/>
              <a:gdLst>
                <a:gd name="T0" fmla="*/ 0 w 293"/>
                <a:gd name="T1" fmla="*/ 134 h 269"/>
                <a:gd name="T2" fmla="*/ 146 w 293"/>
                <a:gd name="T3" fmla="*/ 0 h 269"/>
                <a:gd name="T4" fmla="*/ 293 w 293"/>
                <a:gd name="T5" fmla="*/ 134 h 269"/>
                <a:gd name="T6" fmla="*/ 146 w 293"/>
                <a:gd name="T7" fmla="*/ 269 h 269"/>
                <a:gd name="T8" fmla="*/ 0 w 293"/>
                <a:gd name="T9" fmla="*/ 134 h 269"/>
                <a:gd name="T10" fmla="*/ 193 w 293"/>
                <a:gd name="T11" fmla="*/ 134 h 269"/>
                <a:gd name="T12" fmla="*/ 146 w 293"/>
                <a:gd name="T13" fmla="*/ 84 h 269"/>
                <a:gd name="T14" fmla="*/ 100 w 293"/>
                <a:gd name="T15" fmla="*/ 134 h 269"/>
                <a:gd name="T16" fmla="*/ 146 w 293"/>
                <a:gd name="T17" fmla="*/ 185 h 269"/>
                <a:gd name="T18" fmla="*/ 193 w 293"/>
                <a:gd name="T19" fmla="*/ 13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3" h="269">
                  <a:moveTo>
                    <a:pt x="0" y="134"/>
                  </a:moveTo>
                  <a:cubicBezTo>
                    <a:pt x="0" y="63"/>
                    <a:pt x="54" y="0"/>
                    <a:pt x="146" y="0"/>
                  </a:cubicBezTo>
                  <a:cubicBezTo>
                    <a:pt x="239" y="0"/>
                    <a:pt x="293" y="63"/>
                    <a:pt x="293" y="134"/>
                  </a:cubicBezTo>
                  <a:cubicBezTo>
                    <a:pt x="293" y="206"/>
                    <a:pt x="239" y="269"/>
                    <a:pt x="146" y="269"/>
                  </a:cubicBezTo>
                  <a:cubicBezTo>
                    <a:pt x="54" y="269"/>
                    <a:pt x="0" y="206"/>
                    <a:pt x="0" y="134"/>
                  </a:cubicBezTo>
                  <a:close/>
                  <a:moveTo>
                    <a:pt x="193" y="134"/>
                  </a:moveTo>
                  <a:cubicBezTo>
                    <a:pt x="193" y="106"/>
                    <a:pt x="176" y="84"/>
                    <a:pt x="146" y="84"/>
                  </a:cubicBezTo>
                  <a:cubicBezTo>
                    <a:pt x="116" y="84"/>
                    <a:pt x="100" y="106"/>
                    <a:pt x="100" y="134"/>
                  </a:cubicBezTo>
                  <a:cubicBezTo>
                    <a:pt x="100" y="163"/>
                    <a:pt x="116" y="185"/>
                    <a:pt x="146" y="185"/>
                  </a:cubicBezTo>
                  <a:cubicBezTo>
                    <a:pt x="176" y="185"/>
                    <a:pt x="193" y="163"/>
                    <a:pt x="193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BF6698C2-B83F-48E0-A75C-C25A91A3DB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91738" y="4202973"/>
              <a:ext cx="192883" cy="164570"/>
            </a:xfrm>
            <a:custGeom>
              <a:avLst/>
              <a:gdLst>
                <a:gd name="T0" fmla="*/ 209 w 327"/>
                <a:gd name="T1" fmla="*/ 279 h 279"/>
                <a:gd name="T2" fmla="*/ 164 w 327"/>
                <a:gd name="T3" fmla="*/ 206 h 279"/>
                <a:gd name="T4" fmla="*/ 117 w 327"/>
                <a:gd name="T5" fmla="*/ 279 h 279"/>
                <a:gd name="T6" fmla="*/ 0 w 327"/>
                <a:gd name="T7" fmla="*/ 279 h 279"/>
                <a:gd name="T8" fmla="*/ 95 w 327"/>
                <a:gd name="T9" fmla="*/ 136 h 279"/>
                <a:gd name="T10" fmla="*/ 6 w 327"/>
                <a:gd name="T11" fmla="*/ 0 h 279"/>
                <a:gd name="T12" fmla="*/ 124 w 327"/>
                <a:gd name="T13" fmla="*/ 0 h 279"/>
                <a:gd name="T14" fmla="*/ 164 w 327"/>
                <a:gd name="T15" fmla="*/ 65 h 279"/>
                <a:gd name="T16" fmla="*/ 203 w 327"/>
                <a:gd name="T17" fmla="*/ 0 h 279"/>
                <a:gd name="T18" fmla="*/ 320 w 327"/>
                <a:gd name="T19" fmla="*/ 0 h 279"/>
                <a:gd name="T20" fmla="*/ 232 w 327"/>
                <a:gd name="T21" fmla="*/ 136 h 279"/>
                <a:gd name="T22" fmla="*/ 327 w 327"/>
                <a:gd name="T23" fmla="*/ 279 h 279"/>
                <a:gd name="T24" fmla="*/ 209 w 327"/>
                <a:gd name="T2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7" h="279">
                  <a:moveTo>
                    <a:pt x="209" y="279"/>
                  </a:moveTo>
                  <a:lnTo>
                    <a:pt x="164" y="206"/>
                  </a:lnTo>
                  <a:lnTo>
                    <a:pt x="117" y="279"/>
                  </a:lnTo>
                  <a:lnTo>
                    <a:pt x="0" y="279"/>
                  </a:lnTo>
                  <a:lnTo>
                    <a:pt x="95" y="136"/>
                  </a:lnTo>
                  <a:lnTo>
                    <a:pt x="6" y="0"/>
                  </a:lnTo>
                  <a:lnTo>
                    <a:pt x="124" y="0"/>
                  </a:lnTo>
                  <a:lnTo>
                    <a:pt x="164" y="65"/>
                  </a:lnTo>
                  <a:lnTo>
                    <a:pt x="203" y="0"/>
                  </a:lnTo>
                  <a:lnTo>
                    <a:pt x="320" y="0"/>
                  </a:lnTo>
                  <a:lnTo>
                    <a:pt x="232" y="136"/>
                  </a:lnTo>
                  <a:lnTo>
                    <a:pt x="327" y="279"/>
                  </a:lnTo>
                  <a:lnTo>
                    <a:pt x="209" y="2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C98DD827-0418-4797-A5C1-1B12D9CD40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93468" y="4122753"/>
              <a:ext cx="71373" cy="244790"/>
            </a:xfrm>
            <a:custGeom>
              <a:avLst/>
              <a:gdLst>
                <a:gd name="T0" fmla="*/ 0 w 109"/>
                <a:gd name="T1" fmla="*/ 53 h 382"/>
                <a:gd name="T2" fmla="*/ 54 w 109"/>
                <a:gd name="T3" fmla="*/ 0 h 382"/>
                <a:gd name="T4" fmla="*/ 109 w 109"/>
                <a:gd name="T5" fmla="*/ 53 h 382"/>
                <a:gd name="T6" fmla="*/ 54 w 109"/>
                <a:gd name="T7" fmla="*/ 107 h 382"/>
                <a:gd name="T8" fmla="*/ 0 w 109"/>
                <a:gd name="T9" fmla="*/ 53 h 382"/>
                <a:gd name="T10" fmla="*/ 6 w 109"/>
                <a:gd name="T11" fmla="*/ 382 h 382"/>
                <a:gd name="T12" fmla="*/ 6 w 109"/>
                <a:gd name="T13" fmla="*/ 125 h 382"/>
                <a:gd name="T14" fmla="*/ 103 w 109"/>
                <a:gd name="T15" fmla="*/ 125 h 382"/>
                <a:gd name="T16" fmla="*/ 103 w 109"/>
                <a:gd name="T17" fmla="*/ 382 h 382"/>
                <a:gd name="T18" fmla="*/ 6 w 109"/>
                <a:gd name="T19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382">
                  <a:moveTo>
                    <a:pt x="0" y="53"/>
                  </a:moveTo>
                  <a:cubicBezTo>
                    <a:pt x="0" y="24"/>
                    <a:pt x="24" y="0"/>
                    <a:pt x="54" y="0"/>
                  </a:cubicBezTo>
                  <a:cubicBezTo>
                    <a:pt x="85" y="0"/>
                    <a:pt x="109" y="24"/>
                    <a:pt x="109" y="53"/>
                  </a:cubicBezTo>
                  <a:cubicBezTo>
                    <a:pt x="109" y="83"/>
                    <a:pt x="85" y="107"/>
                    <a:pt x="54" y="107"/>
                  </a:cubicBezTo>
                  <a:cubicBezTo>
                    <a:pt x="24" y="107"/>
                    <a:pt x="0" y="83"/>
                    <a:pt x="0" y="53"/>
                  </a:cubicBezTo>
                  <a:close/>
                  <a:moveTo>
                    <a:pt x="6" y="382"/>
                  </a:moveTo>
                  <a:cubicBezTo>
                    <a:pt x="6" y="125"/>
                    <a:pt x="6" y="125"/>
                    <a:pt x="6" y="125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3" y="382"/>
                    <a:pt x="103" y="382"/>
                    <a:pt x="103" y="382"/>
                  </a:cubicBezTo>
                  <a:lnTo>
                    <a:pt x="6" y="3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6053FD0A-1E96-4616-A034-CD41FF4CA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97873" y="4199434"/>
              <a:ext cx="281951" cy="168109"/>
            </a:xfrm>
            <a:custGeom>
              <a:avLst/>
              <a:gdLst>
                <a:gd name="T0" fmla="*/ 333 w 430"/>
                <a:gd name="T1" fmla="*/ 263 h 263"/>
                <a:gd name="T2" fmla="*/ 333 w 430"/>
                <a:gd name="T3" fmla="*/ 113 h 263"/>
                <a:gd name="T4" fmla="*/ 303 w 430"/>
                <a:gd name="T5" fmla="*/ 84 h 263"/>
                <a:gd name="T6" fmla="*/ 263 w 430"/>
                <a:gd name="T7" fmla="*/ 105 h 263"/>
                <a:gd name="T8" fmla="*/ 263 w 430"/>
                <a:gd name="T9" fmla="*/ 263 h 263"/>
                <a:gd name="T10" fmla="*/ 166 w 430"/>
                <a:gd name="T11" fmla="*/ 263 h 263"/>
                <a:gd name="T12" fmla="*/ 166 w 430"/>
                <a:gd name="T13" fmla="*/ 113 h 263"/>
                <a:gd name="T14" fmla="*/ 136 w 430"/>
                <a:gd name="T15" fmla="*/ 84 h 263"/>
                <a:gd name="T16" fmla="*/ 97 w 430"/>
                <a:gd name="T17" fmla="*/ 105 h 263"/>
                <a:gd name="T18" fmla="*/ 97 w 430"/>
                <a:gd name="T19" fmla="*/ 263 h 263"/>
                <a:gd name="T20" fmla="*/ 0 w 430"/>
                <a:gd name="T21" fmla="*/ 263 h 263"/>
                <a:gd name="T22" fmla="*/ 0 w 430"/>
                <a:gd name="T23" fmla="*/ 6 h 263"/>
                <a:gd name="T24" fmla="*/ 97 w 430"/>
                <a:gd name="T25" fmla="*/ 6 h 263"/>
                <a:gd name="T26" fmla="*/ 97 w 430"/>
                <a:gd name="T27" fmla="*/ 36 h 263"/>
                <a:gd name="T28" fmla="*/ 183 w 430"/>
                <a:gd name="T29" fmla="*/ 0 h 263"/>
                <a:gd name="T30" fmla="*/ 259 w 430"/>
                <a:gd name="T31" fmla="*/ 45 h 263"/>
                <a:gd name="T32" fmla="*/ 350 w 430"/>
                <a:gd name="T33" fmla="*/ 0 h 263"/>
                <a:gd name="T34" fmla="*/ 430 w 430"/>
                <a:gd name="T35" fmla="*/ 77 h 263"/>
                <a:gd name="T36" fmla="*/ 430 w 430"/>
                <a:gd name="T37" fmla="*/ 263 h 263"/>
                <a:gd name="T38" fmla="*/ 333 w 430"/>
                <a:gd name="T39" fmla="*/ 26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0" h="263">
                  <a:moveTo>
                    <a:pt x="333" y="263"/>
                  </a:moveTo>
                  <a:cubicBezTo>
                    <a:pt x="333" y="113"/>
                    <a:pt x="333" y="113"/>
                    <a:pt x="333" y="113"/>
                  </a:cubicBezTo>
                  <a:cubicBezTo>
                    <a:pt x="333" y="98"/>
                    <a:pt x="325" y="84"/>
                    <a:pt x="303" y="84"/>
                  </a:cubicBezTo>
                  <a:cubicBezTo>
                    <a:pt x="282" y="84"/>
                    <a:pt x="270" y="97"/>
                    <a:pt x="263" y="105"/>
                  </a:cubicBezTo>
                  <a:cubicBezTo>
                    <a:pt x="263" y="263"/>
                    <a:pt x="263" y="263"/>
                    <a:pt x="263" y="263"/>
                  </a:cubicBezTo>
                  <a:cubicBezTo>
                    <a:pt x="166" y="263"/>
                    <a:pt x="166" y="263"/>
                    <a:pt x="166" y="26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98"/>
                    <a:pt x="159" y="84"/>
                    <a:pt x="136" y="84"/>
                  </a:cubicBezTo>
                  <a:cubicBezTo>
                    <a:pt x="115" y="84"/>
                    <a:pt x="104" y="97"/>
                    <a:pt x="97" y="105"/>
                  </a:cubicBezTo>
                  <a:cubicBezTo>
                    <a:pt x="97" y="263"/>
                    <a:pt x="97" y="263"/>
                    <a:pt x="97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6"/>
                    <a:pt x="97" y="36"/>
                    <a:pt x="97" y="36"/>
                  </a:cubicBezTo>
                  <a:cubicBezTo>
                    <a:pt x="108" y="21"/>
                    <a:pt x="141" y="0"/>
                    <a:pt x="183" y="0"/>
                  </a:cubicBezTo>
                  <a:cubicBezTo>
                    <a:pt x="220" y="0"/>
                    <a:pt x="247" y="13"/>
                    <a:pt x="259" y="45"/>
                  </a:cubicBezTo>
                  <a:cubicBezTo>
                    <a:pt x="274" y="23"/>
                    <a:pt x="308" y="0"/>
                    <a:pt x="350" y="0"/>
                  </a:cubicBezTo>
                  <a:cubicBezTo>
                    <a:pt x="398" y="0"/>
                    <a:pt x="430" y="24"/>
                    <a:pt x="430" y="77"/>
                  </a:cubicBezTo>
                  <a:cubicBezTo>
                    <a:pt x="430" y="263"/>
                    <a:pt x="430" y="263"/>
                    <a:pt x="430" y="263"/>
                  </a:cubicBezTo>
                  <a:lnTo>
                    <a:pt x="333" y="2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9B64CD3B-7495-4D05-AF0C-8F9CF327EA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002238" y="4199434"/>
              <a:ext cx="174007" cy="172238"/>
            </a:xfrm>
            <a:custGeom>
              <a:avLst/>
              <a:gdLst>
                <a:gd name="T0" fmla="*/ 169 w 266"/>
                <a:gd name="T1" fmla="*/ 263 h 269"/>
                <a:gd name="T2" fmla="*/ 169 w 266"/>
                <a:gd name="T3" fmla="*/ 238 h 269"/>
                <a:gd name="T4" fmla="*/ 90 w 266"/>
                <a:gd name="T5" fmla="*/ 269 h 269"/>
                <a:gd name="T6" fmla="*/ 0 w 266"/>
                <a:gd name="T7" fmla="*/ 185 h 269"/>
                <a:gd name="T8" fmla="*/ 90 w 266"/>
                <a:gd name="T9" fmla="*/ 103 h 269"/>
                <a:gd name="T10" fmla="*/ 169 w 266"/>
                <a:gd name="T11" fmla="*/ 131 h 269"/>
                <a:gd name="T12" fmla="*/ 169 w 266"/>
                <a:gd name="T13" fmla="*/ 105 h 269"/>
                <a:gd name="T14" fmla="*/ 120 w 266"/>
                <a:gd name="T15" fmla="*/ 73 h 269"/>
                <a:gd name="T16" fmla="*/ 48 w 266"/>
                <a:gd name="T17" fmla="*/ 98 h 269"/>
                <a:gd name="T18" fmla="*/ 15 w 266"/>
                <a:gd name="T19" fmla="*/ 39 h 269"/>
                <a:gd name="T20" fmla="*/ 138 w 266"/>
                <a:gd name="T21" fmla="*/ 0 h 269"/>
                <a:gd name="T22" fmla="*/ 266 w 266"/>
                <a:gd name="T23" fmla="*/ 108 h 269"/>
                <a:gd name="T24" fmla="*/ 266 w 266"/>
                <a:gd name="T25" fmla="*/ 263 h 269"/>
                <a:gd name="T26" fmla="*/ 169 w 266"/>
                <a:gd name="T27" fmla="*/ 263 h 269"/>
                <a:gd name="T28" fmla="*/ 169 w 266"/>
                <a:gd name="T29" fmla="*/ 193 h 269"/>
                <a:gd name="T30" fmla="*/ 169 w 266"/>
                <a:gd name="T31" fmla="*/ 179 h 269"/>
                <a:gd name="T32" fmla="*/ 131 w 266"/>
                <a:gd name="T33" fmla="*/ 165 h 269"/>
                <a:gd name="T34" fmla="*/ 97 w 266"/>
                <a:gd name="T35" fmla="*/ 186 h 269"/>
                <a:gd name="T36" fmla="*/ 131 w 266"/>
                <a:gd name="T37" fmla="*/ 207 h 269"/>
                <a:gd name="T38" fmla="*/ 169 w 266"/>
                <a:gd name="T39" fmla="*/ 19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6" h="269">
                  <a:moveTo>
                    <a:pt x="169" y="263"/>
                  </a:moveTo>
                  <a:cubicBezTo>
                    <a:pt x="169" y="238"/>
                    <a:pt x="169" y="238"/>
                    <a:pt x="169" y="238"/>
                  </a:cubicBezTo>
                  <a:cubicBezTo>
                    <a:pt x="154" y="256"/>
                    <a:pt x="122" y="269"/>
                    <a:pt x="90" y="269"/>
                  </a:cubicBezTo>
                  <a:cubicBezTo>
                    <a:pt x="51" y="269"/>
                    <a:pt x="0" y="243"/>
                    <a:pt x="0" y="185"/>
                  </a:cubicBezTo>
                  <a:cubicBezTo>
                    <a:pt x="0" y="121"/>
                    <a:pt x="51" y="103"/>
                    <a:pt x="90" y="103"/>
                  </a:cubicBezTo>
                  <a:cubicBezTo>
                    <a:pt x="124" y="103"/>
                    <a:pt x="155" y="114"/>
                    <a:pt x="169" y="131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9" y="87"/>
                    <a:pt x="152" y="73"/>
                    <a:pt x="120" y="73"/>
                  </a:cubicBezTo>
                  <a:cubicBezTo>
                    <a:pt x="96" y="73"/>
                    <a:pt x="68" y="82"/>
                    <a:pt x="48" y="9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50" y="11"/>
                    <a:pt x="99" y="0"/>
                    <a:pt x="138" y="0"/>
                  </a:cubicBezTo>
                  <a:cubicBezTo>
                    <a:pt x="203" y="0"/>
                    <a:pt x="266" y="22"/>
                    <a:pt x="266" y="108"/>
                  </a:cubicBezTo>
                  <a:cubicBezTo>
                    <a:pt x="266" y="263"/>
                    <a:pt x="266" y="263"/>
                    <a:pt x="266" y="263"/>
                  </a:cubicBezTo>
                  <a:lnTo>
                    <a:pt x="169" y="263"/>
                  </a:lnTo>
                  <a:close/>
                  <a:moveTo>
                    <a:pt x="169" y="193"/>
                  </a:moveTo>
                  <a:cubicBezTo>
                    <a:pt x="169" y="179"/>
                    <a:pt x="169" y="179"/>
                    <a:pt x="169" y="179"/>
                  </a:cubicBezTo>
                  <a:cubicBezTo>
                    <a:pt x="162" y="170"/>
                    <a:pt x="146" y="165"/>
                    <a:pt x="131" y="165"/>
                  </a:cubicBezTo>
                  <a:cubicBezTo>
                    <a:pt x="114" y="165"/>
                    <a:pt x="97" y="170"/>
                    <a:pt x="97" y="186"/>
                  </a:cubicBezTo>
                  <a:cubicBezTo>
                    <a:pt x="97" y="202"/>
                    <a:pt x="114" y="207"/>
                    <a:pt x="131" y="207"/>
                  </a:cubicBezTo>
                  <a:cubicBezTo>
                    <a:pt x="146" y="207"/>
                    <a:pt x="162" y="202"/>
                    <a:pt x="169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757DE8CA-0D00-4C5F-A950-B2A49A23A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6014" y="4141039"/>
              <a:ext cx="227684" cy="226504"/>
            </a:xfrm>
            <a:custGeom>
              <a:avLst/>
              <a:gdLst>
                <a:gd name="T0" fmla="*/ 269 w 386"/>
                <a:gd name="T1" fmla="*/ 384 h 384"/>
                <a:gd name="T2" fmla="*/ 122 w 386"/>
                <a:gd name="T3" fmla="*/ 189 h 384"/>
                <a:gd name="T4" fmla="*/ 122 w 386"/>
                <a:gd name="T5" fmla="*/ 384 h 384"/>
                <a:gd name="T6" fmla="*/ 0 w 386"/>
                <a:gd name="T7" fmla="*/ 384 h 384"/>
                <a:gd name="T8" fmla="*/ 0 w 386"/>
                <a:gd name="T9" fmla="*/ 0 h 384"/>
                <a:gd name="T10" fmla="*/ 126 w 386"/>
                <a:gd name="T11" fmla="*/ 0 h 384"/>
                <a:gd name="T12" fmla="*/ 265 w 386"/>
                <a:gd name="T13" fmla="*/ 181 h 384"/>
                <a:gd name="T14" fmla="*/ 265 w 386"/>
                <a:gd name="T15" fmla="*/ 0 h 384"/>
                <a:gd name="T16" fmla="*/ 386 w 386"/>
                <a:gd name="T17" fmla="*/ 0 h 384"/>
                <a:gd name="T18" fmla="*/ 386 w 386"/>
                <a:gd name="T19" fmla="*/ 384 h 384"/>
                <a:gd name="T20" fmla="*/ 269 w 386"/>
                <a:gd name="T21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6" h="384">
                  <a:moveTo>
                    <a:pt x="269" y="384"/>
                  </a:moveTo>
                  <a:lnTo>
                    <a:pt x="122" y="189"/>
                  </a:lnTo>
                  <a:lnTo>
                    <a:pt x="122" y="384"/>
                  </a:lnTo>
                  <a:lnTo>
                    <a:pt x="0" y="384"/>
                  </a:lnTo>
                  <a:lnTo>
                    <a:pt x="0" y="0"/>
                  </a:lnTo>
                  <a:lnTo>
                    <a:pt x="126" y="0"/>
                  </a:lnTo>
                  <a:lnTo>
                    <a:pt x="265" y="181"/>
                  </a:lnTo>
                  <a:lnTo>
                    <a:pt x="265" y="0"/>
                  </a:lnTo>
                  <a:lnTo>
                    <a:pt x="386" y="0"/>
                  </a:lnTo>
                  <a:lnTo>
                    <a:pt x="386" y="384"/>
                  </a:lnTo>
                  <a:lnTo>
                    <a:pt x="269" y="3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E35523AF-BDA9-4F7C-86FB-CFAFE5C133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8472" y="4199434"/>
              <a:ext cx="192883" cy="172238"/>
            </a:xfrm>
            <a:custGeom>
              <a:avLst/>
              <a:gdLst>
                <a:gd name="T0" fmla="*/ 0 w 294"/>
                <a:gd name="T1" fmla="*/ 134 h 269"/>
                <a:gd name="T2" fmla="*/ 147 w 294"/>
                <a:gd name="T3" fmla="*/ 0 h 269"/>
                <a:gd name="T4" fmla="*/ 294 w 294"/>
                <a:gd name="T5" fmla="*/ 134 h 269"/>
                <a:gd name="T6" fmla="*/ 147 w 294"/>
                <a:gd name="T7" fmla="*/ 269 h 269"/>
                <a:gd name="T8" fmla="*/ 0 w 294"/>
                <a:gd name="T9" fmla="*/ 134 h 269"/>
                <a:gd name="T10" fmla="*/ 194 w 294"/>
                <a:gd name="T11" fmla="*/ 134 h 269"/>
                <a:gd name="T12" fmla="*/ 147 w 294"/>
                <a:gd name="T13" fmla="*/ 84 h 269"/>
                <a:gd name="T14" fmla="*/ 100 w 294"/>
                <a:gd name="T15" fmla="*/ 134 h 269"/>
                <a:gd name="T16" fmla="*/ 147 w 294"/>
                <a:gd name="T17" fmla="*/ 185 h 269"/>
                <a:gd name="T18" fmla="*/ 194 w 294"/>
                <a:gd name="T19" fmla="*/ 13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4" h="269">
                  <a:moveTo>
                    <a:pt x="0" y="134"/>
                  </a:moveTo>
                  <a:cubicBezTo>
                    <a:pt x="0" y="63"/>
                    <a:pt x="55" y="0"/>
                    <a:pt x="147" y="0"/>
                  </a:cubicBezTo>
                  <a:cubicBezTo>
                    <a:pt x="240" y="0"/>
                    <a:pt x="294" y="63"/>
                    <a:pt x="294" y="134"/>
                  </a:cubicBezTo>
                  <a:cubicBezTo>
                    <a:pt x="294" y="206"/>
                    <a:pt x="240" y="269"/>
                    <a:pt x="147" y="269"/>
                  </a:cubicBezTo>
                  <a:cubicBezTo>
                    <a:pt x="55" y="269"/>
                    <a:pt x="0" y="206"/>
                    <a:pt x="0" y="134"/>
                  </a:cubicBezTo>
                  <a:close/>
                  <a:moveTo>
                    <a:pt x="194" y="134"/>
                  </a:moveTo>
                  <a:cubicBezTo>
                    <a:pt x="194" y="106"/>
                    <a:pt x="177" y="84"/>
                    <a:pt x="147" y="84"/>
                  </a:cubicBezTo>
                  <a:cubicBezTo>
                    <a:pt x="117" y="84"/>
                    <a:pt x="100" y="106"/>
                    <a:pt x="100" y="134"/>
                  </a:cubicBezTo>
                  <a:cubicBezTo>
                    <a:pt x="100" y="163"/>
                    <a:pt x="117" y="185"/>
                    <a:pt x="147" y="185"/>
                  </a:cubicBezTo>
                  <a:cubicBezTo>
                    <a:pt x="177" y="185"/>
                    <a:pt x="194" y="163"/>
                    <a:pt x="194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35BA555E-3D65-433F-B4E3-8BC312A21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750175" y="4202973"/>
              <a:ext cx="199961" cy="164570"/>
            </a:xfrm>
            <a:custGeom>
              <a:avLst/>
              <a:gdLst>
                <a:gd name="T0" fmla="*/ 112 w 339"/>
                <a:gd name="T1" fmla="*/ 279 h 279"/>
                <a:gd name="T2" fmla="*/ 0 w 339"/>
                <a:gd name="T3" fmla="*/ 0 h 279"/>
                <a:gd name="T4" fmla="*/ 114 w 339"/>
                <a:gd name="T5" fmla="*/ 0 h 279"/>
                <a:gd name="T6" fmla="*/ 170 w 339"/>
                <a:gd name="T7" fmla="*/ 160 h 279"/>
                <a:gd name="T8" fmla="*/ 225 w 339"/>
                <a:gd name="T9" fmla="*/ 0 h 279"/>
                <a:gd name="T10" fmla="*/ 339 w 339"/>
                <a:gd name="T11" fmla="*/ 0 h 279"/>
                <a:gd name="T12" fmla="*/ 226 w 339"/>
                <a:gd name="T13" fmla="*/ 279 h 279"/>
                <a:gd name="T14" fmla="*/ 112 w 339"/>
                <a:gd name="T15" fmla="*/ 27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9" h="279">
                  <a:moveTo>
                    <a:pt x="112" y="279"/>
                  </a:moveTo>
                  <a:lnTo>
                    <a:pt x="0" y="0"/>
                  </a:lnTo>
                  <a:lnTo>
                    <a:pt x="114" y="0"/>
                  </a:lnTo>
                  <a:lnTo>
                    <a:pt x="170" y="160"/>
                  </a:lnTo>
                  <a:lnTo>
                    <a:pt x="225" y="0"/>
                  </a:lnTo>
                  <a:lnTo>
                    <a:pt x="339" y="0"/>
                  </a:lnTo>
                  <a:lnTo>
                    <a:pt x="226" y="279"/>
                  </a:lnTo>
                  <a:lnTo>
                    <a:pt x="112" y="2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44744A7A-1B4A-480A-AF99-BEB7822CE0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50726" y="4199434"/>
              <a:ext cx="174007" cy="172238"/>
            </a:xfrm>
            <a:custGeom>
              <a:avLst/>
              <a:gdLst>
                <a:gd name="T0" fmla="*/ 169 w 266"/>
                <a:gd name="T1" fmla="*/ 263 h 269"/>
                <a:gd name="T2" fmla="*/ 169 w 266"/>
                <a:gd name="T3" fmla="*/ 238 h 269"/>
                <a:gd name="T4" fmla="*/ 90 w 266"/>
                <a:gd name="T5" fmla="*/ 269 h 269"/>
                <a:gd name="T6" fmla="*/ 0 w 266"/>
                <a:gd name="T7" fmla="*/ 185 h 269"/>
                <a:gd name="T8" fmla="*/ 90 w 266"/>
                <a:gd name="T9" fmla="*/ 103 h 269"/>
                <a:gd name="T10" fmla="*/ 169 w 266"/>
                <a:gd name="T11" fmla="*/ 131 h 269"/>
                <a:gd name="T12" fmla="*/ 169 w 266"/>
                <a:gd name="T13" fmla="*/ 105 h 269"/>
                <a:gd name="T14" fmla="*/ 120 w 266"/>
                <a:gd name="T15" fmla="*/ 73 h 269"/>
                <a:gd name="T16" fmla="*/ 48 w 266"/>
                <a:gd name="T17" fmla="*/ 98 h 269"/>
                <a:gd name="T18" fmla="*/ 15 w 266"/>
                <a:gd name="T19" fmla="*/ 39 h 269"/>
                <a:gd name="T20" fmla="*/ 138 w 266"/>
                <a:gd name="T21" fmla="*/ 0 h 269"/>
                <a:gd name="T22" fmla="*/ 266 w 266"/>
                <a:gd name="T23" fmla="*/ 108 h 269"/>
                <a:gd name="T24" fmla="*/ 266 w 266"/>
                <a:gd name="T25" fmla="*/ 263 h 269"/>
                <a:gd name="T26" fmla="*/ 169 w 266"/>
                <a:gd name="T27" fmla="*/ 263 h 269"/>
                <a:gd name="T28" fmla="*/ 169 w 266"/>
                <a:gd name="T29" fmla="*/ 193 h 269"/>
                <a:gd name="T30" fmla="*/ 169 w 266"/>
                <a:gd name="T31" fmla="*/ 179 h 269"/>
                <a:gd name="T32" fmla="*/ 131 w 266"/>
                <a:gd name="T33" fmla="*/ 165 h 269"/>
                <a:gd name="T34" fmla="*/ 97 w 266"/>
                <a:gd name="T35" fmla="*/ 186 h 269"/>
                <a:gd name="T36" fmla="*/ 131 w 266"/>
                <a:gd name="T37" fmla="*/ 207 h 269"/>
                <a:gd name="T38" fmla="*/ 169 w 266"/>
                <a:gd name="T39" fmla="*/ 19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6" h="269">
                  <a:moveTo>
                    <a:pt x="169" y="263"/>
                  </a:moveTo>
                  <a:cubicBezTo>
                    <a:pt x="169" y="238"/>
                    <a:pt x="169" y="238"/>
                    <a:pt x="169" y="238"/>
                  </a:cubicBezTo>
                  <a:cubicBezTo>
                    <a:pt x="154" y="256"/>
                    <a:pt x="123" y="269"/>
                    <a:pt x="90" y="269"/>
                  </a:cubicBezTo>
                  <a:cubicBezTo>
                    <a:pt x="51" y="269"/>
                    <a:pt x="0" y="243"/>
                    <a:pt x="0" y="185"/>
                  </a:cubicBezTo>
                  <a:cubicBezTo>
                    <a:pt x="0" y="121"/>
                    <a:pt x="51" y="103"/>
                    <a:pt x="90" y="103"/>
                  </a:cubicBezTo>
                  <a:cubicBezTo>
                    <a:pt x="124" y="103"/>
                    <a:pt x="155" y="114"/>
                    <a:pt x="169" y="131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9" y="87"/>
                    <a:pt x="152" y="73"/>
                    <a:pt x="120" y="73"/>
                  </a:cubicBezTo>
                  <a:cubicBezTo>
                    <a:pt x="96" y="73"/>
                    <a:pt x="69" y="82"/>
                    <a:pt x="48" y="9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50" y="11"/>
                    <a:pt x="99" y="0"/>
                    <a:pt x="138" y="0"/>
                  </a:cubicBezTo>
                  <a:cubicBezTo>
                    <a:pt x="203" y="0"/>
                    <a:pt x="266" y="22"/>
                    <a:pt x="266" y="108"/>
                  </a:cubicBezTo>
                  <a:cubicBezTo>
                    <a:pt x="266" y="263"/>
                    <a:pt x="266" y="263"/>
                    <a:pt x="266" y="263"/>
                  </a:cubicBezTo>
                  <a:lnTo>
                    <a:pt x="169" y="263"/>
                  </a:lnTo>
                  <a:close/>
                  <a:moveTo>
                    <a:pt x="169" y="193"/>
                  </a:moveTo>
                  <a:cubicBezTo>
                    <a:pt x="169" y="179"/>
                    <a:pt x="169" y="179"/>
                    <a:pt x="169" y="179"/>
                  </a:cubicBezTo>
                  <a:cubicBezTo>
                    <a:pt x="163" y="170"/>
                    <a:pt x="146" y="165"/>
                    <a:pt x="131" y="165"/>
                  </a:cubicBezTo>
                  <a:cubicBezTo>
                    <a:pt x="114" y="165"/>
                    <a:pt x="97" y="170"/>
                    <a:pt x="97" y="186"/>
                  </a:cubicBezTo>
                  <a:cubicBezTo>
                    <a:pt x="97" y="202"/>
                    <a:pt x="114" y="207"/>
                    <a:pt x="131" y="207"/>
                  </a:cubicBezTo>
                  <a:cubicBezTo>
                    <a:pt x="146" y="207"/>
                    <a:pt x="163" y="202"/>
                    <a:pt x="169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136F103C-4608-4E1B-9052-FF8FDBE199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254501" y="4141039"/>
              <a:ext cx="218247" cy="226504"/>
            </a:xfrm>
            <a:custGeom>
              <a:avLst/>
              <a:gdLst>
                <a:gd name="T0" fmla="*/ 0 w 333"/>
                <a:gd name="T1" fmla="*/ 354 h 354"/>
                <a:gd name="T2" fmla="*/ 0 w 333"/>
                <a:gd name="T3" fmla="*/ 0 h 354"/>
                <a:gd name="T4" fmla="*/ 219 w 333"/>
                <a:gd name="T5" fmla="*/ 0 h 354"/>
                <a:gd name="T6" fmla="*/ 326 w 333"/>
                <a:gd name="T7" fmla="*/ 90 h 354"/>
                <a:gd name="T8" fmla="*/ 264 w 333"/>
                <a:gd name="T9" fmla="*/ 171 h 354"/>
                <a:gd name="T10" fmla="*/ 333 w 333"/>
                <a:gd name="T11" fmla="*/ 258 h 354"/>
                <a:gd name="T12" fmla="*/ 226 w 333"/>
                <a:gd name="T13" fmla="*/ 354 h 354"/>
                <a:gd name="T14" fmla="*/ 0 w 333"/>
                <a:gd name="T15" fmla="*/ 354 h 354"/>
                <a:gd name="T16" fmla="*/ 215 w 333"/>
                <a:gd name="T17" fmla="*/ 109 h 354"/>
                <a:gd name="T18" fmla="*/ 193 w 333"/>
                <a:gd name="T19" fmla="*/ 89 h 354"/>
                <a:gd name="T20" fmla="*/ 109 w 333"/>
                <a:gd name="T21" fmla="*/ 89 h 354"/>
                <a:gd name="T22" fmla="*/ 109 w 333"/>
                <a:gd name="T23" fmla="*/ 130 h 354"/>
                <a:gd name="T24" fmla="*/ 193 w 333"/>
                <a:gd name="T25" fmla="*/ 130 h 354"/>
                <a:gd name="T26" fmla="*/ 215 w 333"/>
                <a:gd name="T27" fmla="*/ 109 h 354"/>
                <a:gd name="T28" fmla="*/ 222 w 333"/>
                <a:gd name="T29" fmla="*/ 242 h 354"/>
                <a:gd name="T30" fmla="*/ 197 w 333"/>
                <a:gd name="T31" fmla="*/ 219 h 354"/>
                <a:gd name="T32" fmla="*/ 109 w 333"/>
                <a:gd name="T33" fmla="*/ 219 h 354"/>
                <a:gd name="T34" fmla="*/ 109 w 333"/>
                <a:gd name="T35" fmla="*/ 264 h 354"/>
                <a:gd name="T36" fmla="*/ 197 w 333"/>
                <a:gd name="T37" fmla="*/ 264 h 354"/>
                <a:gd name="T38" fmla="*/ 222 w 333"/>
                <a:gd name="T39" fmla="*/ 242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33" h="354">
                  <a:moveTo>
                    <a:pt x="0" y="35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93" y="0"/>
                    <a:pt x="326" y="49"/>
                    <a:pt x="326" y="90"/>
                  </a:cubicBezTo>
                  <a:cubicBezTo>
                    <a:pt x="326" y="134"/>
                    <a:pt x="299" y="164"/>
                    <a:pt x="264" y="171"/>
                  </a:cubicBezTo>
                  <a:cubicBezTo>
                    <a:pt x="303" y="177"/>
                    <a:pt x="333" y="212"/>
                    <a:pt x="333" y="258"/>
                  </a:cubicBezTo>
                  <a:cubicBezTo>
                    <a:pt x="333" y="307"/>
                    <a:pt x="299" y="354"/>
                    <a:pt x="226" y="354"/>
                  </a:cubicBezTo>
                  <a:lnTo>
                    <a:pt x="0" y="354"/>
                  </a:lnTo>
                  <a:close/>
                  <a:moveTo>
                    <a:pt x="215" y="109"/>
                  </a:moveTo>
                  <a:cubicBezTo>
                    <a:pt x="215" y="97"/>
                    <a:pt x="205" y="89"/>
                    <a:pt x="193" y="89"/>
                  </a:cubicBezTo>
                  <a:cubicBezTo>
                    <a:pt x="109" y="89"/>
                    <a:pt x="109" y="89"/>
                    <a:pt x="109" y="89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205" y="130"/>
                    <a:pt x="215" y="122"/>
                    <a:pt x="215" y="109"/>
                  </a:cubicBezTo>
                  <a:close/>
                  <a:moveTo>
                    <a:pt x="222" y="242"/>
                  </a:moveTo>
                  <a:cubicBezTo>
                    <a:pt x="222" y="229"/>
                    <a:pt x="212" y="219"/>
                    <a:pt x="197" y="219"/>
                  </a:cubicBezTo>
                  <a:cubicBezTo>
                    <a:pt x="109" y="219"/>
                    <a:pt x="109" y="219"/>
                    <a:pt x="109" y="219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97" y="264"/>
                    <a:pt x="197" y="264"/>
                    <a:pt x="197" y="264"/>
                  </a:cubicBezTo>
                  <a:cubicBezTo>
                    <a:pt x="212" y="264"/>
                    <a:pt x="222" y="255"/>
                    <a:pt x="222" y="2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5" name="Rectangle 50">
              <a:extLst>
                <a:ext uri="{FF2B5EF4-FFF2-40B4-BE49-F238E27FC236}">
                  <a16:creationId xmlns:a16="http://schemas.microsoft.com/office/drawing/2014/main" id="{6C783C3E-DE8C-4705-98B7-054BF418AFF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499881" y="4141039"/>
              <a:ext cx="63704" cy="22650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B275F72A-48F7-4441-B0D7-9C99FCCAF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588949" y="4199434"/>
              <a:ext cx="174007" cy="172238"/>
            </a:xfrm>
            <a:custGeom>
              <a:avLst/>
              <a:gdLst>
                <a:gd name="T0" fmla="*/ 169 w 266"/>
                <a:gd name="T1" fmla="*/ 263 h 269"/>
                <a:gd name="T2" fmla="*/ 169 w 266"/>
                <a:gd name="T3" fmla="*/ 238 h 269"/>
                <a:gd name="T4" fmla="*/ 90 w 266"/>
                <a:gd name="T5" fmla="*/ 269 h 269"/>
                <a:gd name="T6" fmla="*/ 0 w 266"/>
                <a:gd name="T7" fmla="*/ 185 h 269"/>
                <a:gd name="T8" fmla="*/ 90 w 266"/>
                <a:gd name="T9" fmla="*/ 103 h 269"/>
                <a:gd name="T10" fmla="*/ 169 w 266"/>
                <a:gd name="T11" fmla="*/ 131 h 269"/>
                <a:gd name="T12" fmla="*/ 169 w 266"/>
                <a:gd name="T13" fmla="*/ 105 h 269"/>
                <a:gd name="T14" fmla="*/ 120 w 266"/>
                <a:gd name="T15" fmla="*/ 73 h 269"/>
                <a:gd name="T16" fmla="*/ 48 w 266"/>
                <a:gd name="T17" fmla="*/ 98 h 269"/>
                <a:gd name="T18" fmla="*/ 15 w 266"/>
                <a:gd name="T19" fmla="*/ 39 h 269"/>
                <a:gd name="T20" fmla="*/ 138 w 266"/>
                <a:gd name="T21" fmla="*/ 0 h 269"/>
                <a:gd name="T22" fmla="*/ 266 w 266"/>
                <a:gd name="T23" fmla="*/ 108 h 269"/>
                <a:gd name="T24" fmla="*/ 266 w 266"/>
                <a:gd name="T25" fmla="*/ 263 h 269"/>
                <a:gd name="T26" fmla="*/ 169 w 266"/>
                <a:gd name="T27" fmla="*/ 263 h 269"/>
                <a:gd name="T28" fmla="*/ 169 w 266"/>
                <a:gd name="T29" fmla="*/ 193 h 269"/>
                <a:gd name="T30" fmla="*/ 169 w 266"/>
                <a:gd name="T31" fmla="*/ 179 h 269"/>
                <a:gd name="T32" fmla="*/ 131 w 266"/>
                <a:gd name="T33" fmla="*/ 165 h 269"/>
                <a:gd name="T34" fmla="*/ 97 w 266"/>
                <a:gd name="T35" fmla="*/ 186 h 269"/>
                <a:gd name="T36" fmla="*/ 131 w 266"/>
                <a:gd name="T37" fmla="*/ 207 h 269"/>
                <a:gd name="T38" fmla="*/ 169 w 266"/>
                <a:gd name="T39" fmla="*/ 193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66" h="269">
                  <a:moveTo>
                    <a:pt x="169" y="263"/>
                  </a:moveTo>
                  <a:cubicBezTo>
                    <a:pt x="169" y="238"/>
                    <a:pt x="169" y="238"/>
                    <a:pt x="169" y="238"/>
                  </a:cubicBezTo>
                  <a:cubicBezTo>
                    <a:pt x="154" y="256"/>
                    <a:pt x="122" y="269"/>
                    <a:pt x="90" y="269"/>
                  </a:cubicBezTo>
                  <a:cubicBezTo>
                    <a:pt x="51" y="269"/>
                    <a:pt x="0" y="243"/>
                    <a:pt x="0" y="185"/>
                  </a:cubicBezTo>
                  <a:cubicBezTo>
                    <a:pt x="0" y="121"/>
                    <a:pt x="51" y="103"/>
                    <a:pt x="90" y="103"/>
                  </a:cubicBezTo>
                  <a:cubicBezTo>
                    <a:pt x="124" y="103"/>
                    <a:pt x="155" y="114"/>
                    <a:pt x="169" y="131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9" y="87"/>
                    <a:pt x="152" y="73"/>
                    <a:pt x="120" y="73"/>
                  </a:cubicBezTo>
                  <a:cubicBezTo>
                    <a:pt x="96" y="73"/>
                    <a:pt x="68" y="82"/>
                    <a:pt x="48" y="98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50" y="11"/>
                    <a:pt x="99" y="0"/>
                    <a:pt x="138" y="0"/>
                  </a:cubicBezTo>
                  <a:cubicBezTo>
                    <a:pt x="203" y="0"/>
                    <a:pt x="266" y="22"/>
                    <a:pt x="266" y="108"/>
                  </a:cubicBezTo>
                  <a:cubicBezTo>
                    <a:pt x="266" y="263"/>
                    <a:pt x="266" y="263"/>
                    <a:pt x="266" y="263"/>
                  </a:cubicBezTo>
                  <a:lnTo>
                    <a:pt x="169" y="263"/>
                  </a:lnTo>
                  <a:close/>
                  <a:moveTo>
                    <a:pt x="169" y="193"/>
                  </a:moveTo>
                  <a:cubicBezTo>
                    <a:pt x="169" y="179"/>
                    <a:pt x="169" y="179"/>
                    <a:pt x="169" y="179"/>
                  </a:cubicBezTo>
                  <a:cubicBezTo>
                    <a:pt x="162" y="170"/>
                    <a:pt x="146" y="165"/>
                    <a:pt x="131" y="165"/>
                  </a:cubicBezTo>
                  <a:cubicBezTo>
                    <a:pt x="114" y="165"/>
                    <a:pt x="97" y="170"/>
                    <a:pt x="97" y="186"/>
                  </a:cubicBezTo>
                  <a:cubicBezTo>
                    <a:pt x="97" y="202"/>
                    <a:pt x="114" y="207"/>
                    <a:pt x="131" y="207"/>
                  </a:cubicBezTo>
                  <a:cubicBezTo>
                    <a:pt x="146" y="207"/>
                    <a:pt x="162" y="202"/>
                    <a:pt x="169" y="1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5EE7443E-9DC0-4840-8F86-88187EEE91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85371" y="4199434"/>
              <a:ext cx="168699" cy="172238"/>
            </a:xfrm>
            <a:custGeom>
              <a:avLst/>
              <a:gdLst>
                <a:gd name="T0" fmla="*/ 0 w 257"/>
                <a:gd name="T1" fmla="*/ 134 h 269"/>
                <a:gd name="T2" fmla="*/ 146 w 257"/>
                <a:gd name="T3" fmla="*/ 0 h 269"/>
                <a:gd name="T4" fmla="*/ 257 w 257"/>
                <a:gd name="T5" fmla="*/ 48 h 269"/>
                <a:gd name="T6" fmla="*/ 194 w 257"/>
                <a:gd name="T7" fmla="*/ 106 h 269"/>
                <a:gd name="T8" fmla="*/ 150 w 257"/>
                <a:gd name="T9" fmla="*/ 84 h 269"/>
                <a:gd name="T10" fmla="*/ 99 w 257"/>
                <a:gd name="T11" fmla="*/ 134 h 269"/>
                <a:gd name="T12" fmla="*/ 150 w 257"/>
                <a:gd name="T13" fmla="*/ 185 h 269"/>
                <a:gd name="T14" fmla="*/ 194 w 257"/>
                <a:gd name="T15" fmla="*/ 162 h 269"/>
                <a:gd name="T16" fmla="*/ 257 w 257"/>
                <a:gd name="T17" fmla="*/ 221 h 269"/>
                <a:gd name="T18" fmla="*/ 146 w 257"/>
                <a:gd name="T19" fmla="*/ 269 h 269"/>
                <a:gd name="T20" fmla="*/ 0 w 257"/>
                <a:gd name="T21" fmla="*/ 13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7" h="269">
                  <a:moveTo>
                    <a:pt x="0" y="134"/>
                  </a:moveTo>
                  <a:cubicBezTo>
                    <a:pt x="0" y="53"/>
                    <a:pt x="63" y="0"/>
                    <a:pt x="146" y="0"/>
                  </a:cubicBezTo>
                  <a:cubicBezTo>
                    <a:pt x="205" y="0"/>
                    <a:pt x="242" y="27"/>
                    <a:pt x="257" y="48"/>
                  </a:cubicBezTo>
                  <a:cubicBezTo>
                    <a:pt x="194" y="106"/>
                    <a:pt x="194" y="106"/>
                    <a:pt x="194" y="106"/>
                  </a:cubicBezTo>
                  <a:cubicBezTo>
                    <a:pt x="186" y="94"/>
                    <a:pt x="171" y="84"/>
                    <a:pt x="150" y="84"/>
                  </a:cubicBezTo>
                  <a:cubicBezTo>
                    <a:pt x="123" y="84"/>
                    <a:pt x="99" y="101"/>
                    <a:pt x="99" y="134"/>
                  </a:cubicBezTo>
                  <a:cubicBezTo>
                    <a:pt x="99" y="167"/>
                    <a:pt x="123" y="185"/>
                    <a:pt x="150" y="185"/>
                  </a:cubicBezTo>
                  <a:cubicBezTo>
                    <a:pt x="171" y="185"/>
                    <a:pt x="186" y="174"/>
                    <a:pt x="194" y="162"/>
                  </a:cubicBezTo>
                  <a:cubicBezTo>
                    <a:pt x="257" y="221"/>
                    <a:pt x="257" y="221"/>
                    <a:pt x="257" y="221"/>
                  </a:cubicBezTo>
                  <a:cubicBezTo>
                    <a:pt x="242" y="242"/>
                    <a:pt x="205" y="269"/>
                    <a:pt x="146" y="269"/>
                  </a:cubicBezTo>
                  <a:cubicBezTo>
                    <a:pt x="63" y="269"/>
                    <a:pt x="0" y="216"/>
                    <a:pt x="0" y="1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751BCB3F-CACB-4D5F-9FA1-3B3A17710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74125" y="4141039"/>
              <a:ext cx="183445" cy="226504"/>
            </a:xfrm>
            <a:custGeom>
              <a:avLst/>
              <a:gdLst>
                <a:gd name="T0" fmla="*/ 179 w 311"/>
                <a:gd name="T1" fmla="*/ 384 h 384"/>
                <a:gd name="T2" fmla="*/ 129 w 311"/>
                <a:gd name="T3" fmla="*/ 294 h 384"/>
                <a:gd name="T4" fmla="*/ 108 w 311"/>
                <a:gd name="T5" fmla="*/ 321 h 384"/>
                <a:gd name="T6" fmla="*/ 108 w 311"/>
                <a:gd name="T7" fmla="*/ 384 h 384"/>
                <a:gd name="T8" fmla="*/ 0 w 311"/>
                <a:gd name="T9" fmla="*/ 384 h 384"/>
                <a:gd name="T10" fmla="*/ 0 w 311"/>
                <a:gd name="T11" fmla="*/ 0 h 384"/>
                <a:gd name="T12" fmla="*/ 108 w 311"/>
                <a:gd name="T13" fmla="*/ 0 h 384"/>
                <a:gd name="T14" fmla="*/ 108 w 311"/>
                <a:gd name="T15" fmla="*/ 205 h 384"/>
                <a:gd name="T16" fmla="*/ 175 w 311"/>
                <a:gd name="T17" fmla="*/ 105 h 384"/>
                <a:gd name="T18" fmla="*/ 305 w 311"/>
                <a:gd name="T19" fmla="*/ 105 h 384"/>
                <a:gd name="T20" fmla="*/ 206 w 311"/>
                <a:gd name="T21" fmla="*/ 232 h 384"/>
                <a:gd name="T22" fmla="*/ 311 w 311"/>
                <a:gd name="T23" fmla="*/ 384 h 384"/>
                <a:gd name="T24" fmla="*/ 179 w 311"/>
                <a:gd name="T25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1" h="384">
                  <a:moveTo>
                    <a:pt x="179" y="384"/>
                  </a:moveTo>
                  <a:lnTo>
                    <a:pt x="129" y="294"/>
                  </a:lnTo>
                  <a:lnTo>
                    <a:pt x="108" y="321"/>
                  </a:lnTo>
                  <a:lnTo>
                    <a:pt x="108" y="384"/>
                  </a:lnTo>
                  <a:lnTo>
                    <a:pt x="0" y="384"/>
                  </a:lnTo>
                  <a:lnTo>
                    <a:pt x="0" y="0"/>
                  </a:lnTo>
                  <a:lnTo>
                    <a:pt x="108" y="0"/>
                  </a:lnTo>
                  <a:lnTo>
                    <a:pt x="108" y="205"/>
                  </a:lnTo>
                  <a:lnTo>
                    <a:pt x="175" y="105"/>
                  </a:lnTo>
                  <a:lnTo>
                    <a:pt x="305" y="105"/>
                  </a:lnTo>
                  <a:lnTo>
                    <a:pt x="206" y="232"/>
                  </a:lnTo>
                  <a:lnTo>
                    <a:pt x="311" y="384"/>
                  </a:lnTo>
                  <a:lnTo>
                    <a:pt x="179" y="38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baseline="-25000"/>
            </a:p>
          </p:txBody>
        </p:sp>
      </p:grpSp>
    </p:spTree>
    <p:extLst>
      <p:ext uri="{BB962C8B-B14F-4D97-AF65-F5344CB8AC3E}">
        <p14:creationId xmlns:p14="http://schemas.microsoft.com/office/powerpoint/2010/main" val="10567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171825" y="0"/>
            <a:ext cx="5972175" cy="513873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>
              <a:buFontTx/>
              <a:buNone/>
              <a:defRPr>
                <a:solidFill>
                  <a:srgbClr val="000000"/>
                </a:solidFill>
                <a:latin typeface="Proxima Nova" panose="02000506030000020004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0B41AC7-83BD-4FA7-AEB7-A2B743839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529696"/>
            <a:ext cx="2504699" cy="1337203"/>
          </a:xfrm>
        </p:spPr>
        <p:txBody>
          <a:bodyPr anchor="t" anchorCtr="0"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9913A375-4C12-49BE-81FD-1962CC0430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057400"/>
            <a:ext cx="2501900" cy="257492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426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3873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tIns="822960" anchor="ctr" anchorCtr="1">
            <a:noAutofit/>
          </a:bodyPr>
          <a:lstStyle>
            <a:lvl1pPr>
              <a:buFontTx/>
              <a:buNone/>
              <a:defRPr>
                <a:solidFill>
                  <a:srgbClr val="000000"/>
                </a:solidFill>
                <a:latin typeface="Proxima Nova" panose="02000506030000020004" pitchFamily="50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9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9A2BAA51-2737-4881-AE3C-6EBA9ADBC9A3}"/>
              </a:ext>
            </a:extLst>
          </p:cNvPr>
          <p:cNvSpPr>
            <a:spLocks/>
          </p:cNvSpPr>
          <p:nvPr userDrawn="1"/>
        </p:nvSpPr>
        <p:spPr bwMode="auto">
          <a:xfrm>
            <a:off x="3503613" y="1620838"/>
            <a:ext cx="2141538" cy="1909763"/>
          </a:xfrm>
          <a:custGeom>
            <a:avLst/>
            <a:gdLst>
              <a:gd name="T0" fmla="*/ 3201 w 5987"/>
              <a:gd name="T1" fmla="*/ 5333 h 5333"/>
              <a:gd name="T2" fmla="*/ 3201 w 5987"/>
              <a:gd name="T3" fmla="*/ 5333 h 5333"/>
              <a:gd name="T4" fmla="*/ 1892 w 5987"/>
              <a:gd name="T5" fmla="*/ 5333 h 5333"/>
              <a:gd name="T6" fmla="*/ 1235 w 5987"/>
              <a:gd name="T7" fmla="*/ 4953 h 5333"/>
              <a:gd name="T8" fmla="*/ 134 w 5987"/>
              <a:gd name="T9" fmla="*/ 3045 h 5333"/>
              <a:gd name="T10" fmla="*/ 134 w 5987"/>
              <a:gd name="T11" fmla="*/ 2287 h 5333"/>
              <a:gd name="T12" fmla="*/ 1235 w 5987"/>
              <a:gd name="T13" fmla="*/ 379 h 5333"/>
              <a:gd name="T14" fmla="*/ 1892 w 5987"/>
              <a:gd name="T15" fmla="*/ 0 h 5333"/>
              <a:gd name="T16" fmla="*/ 4094 w 5987"/>
              <a:gd name="T17" fmla="*/ 0 h 5333"/>
              <a:gd name="T18" fmla="*/ 4751 w 5987"/>
              <a:gd name="T19" fmla="*/ 379 h 5333"/>
              <a:gd name="T20" fmla="*/ 5852 w 5987"/>
              <a:gd name="T21" fmla="*/ 2287 h 5333"/>
              <a:gd name="T22" fmla="*/ 5852 w 5987"/>
              <a:gd name="T23" fmla="*/ 3045 h 5333"/>
              <a:gd name="T24" fmla="*/ 5567 w 5987"/>
              <a:gd name="T25" fmla="*/ 3500 h 5333"/>
              <a:gd name="T26" fmla="*/ 4912 w 5987"/>
              <a:gd name="T27" fmla="*/ 3875 h 5333"/>
              <a:gd name="T28" fmla="*/ 3602 w 5987"/>
              <a:gd name="T29" fmla="*/ 3875 h 5333"/>
              <a:gd name="T30" fmla="*/ 4318 w 5987"/>
              <a:gd name="T31" fmla="*/ 2665 h 5333"/>
              <a:gd name="T32" fmla="*/ 3656 w 5987"/>
              <a:gd name="T33" fmla="*/ 1517 h 5333"/>
              <a:gd name="T34" fmla="*/ 2330 w 5987"/>
              <a:gd name="T35" fmla="*/ 1517 h 5333"/>
              <a:gd name="T36" fmla="*/ 1667 w 5987"/>
              <a:gd name="T37" fmla="*/ 2666 h 5333"/>
              <a:gd name="T38" fmla="*/ 3201 w 5987"/>
              <a:gd name="T39" fmla="*/ 5333 h 53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987" h="5333">
                <a:moveTo>
                  <a:pt x="3201" y="5333"/>
                </a:moveTo>
                <a:lnTo>
                  <a:pt x="3201" y="5333"/>
                </a:lnTo>
                <a:lnTo>
                  <a:pt x="1892" y="5333"/>
                </a:lnTo>
                <a:cubicBezTo>
                  <a:pt x="1622" y="5333"/>
                  <a:pt x="1370" y="5187"/>
                  <a:pt x="1235" y="4953"/>
                </a:cubicBezTo>
                <a:lnTo>
                  <a:pt x="134" y="3045"/>
                </a:lnTo>
                <a:cubicBezTo>
                  <a:pt x="0" y="2811"/>
                  <a:pt x="0" y="2521"/>
                  <a:pt x="134" y="2287"/>
                </a:cubicBezTo>
                <a:lnTo>
                  <a:pt x="1235" y="379"/>
                </a:lnTo>
                <a:cubicBezTo>
                  <a:pt x="1370" y="145"/>
                  <a:pt x="1622" y="0"/>
                  <a:pt x="1892" y="0"/>
                </a:cubicBezTo>
                <a:lnTo>
                  <a:pt x="4094" y="0"/>
                </a:lnTo>
                <a:cubicBezTo>
                  <a:pt x="4364" y="0"/>
                  <a:pt x="4616" y="145"/>
                  <a:pt x="4751" y="379"/>
                </a:cubicBezTo>
                <a:lnTo>
                  <a:pt x="5852" y="2287"/>
                </a:lnTo>
                <a:cubicBezTo>
                  <a:pt x="5987" y="2520"/>
                  <a:pt x="5987" y="2811"/>
                  <a:pt x="5852" y="3045"/>
                </a:cubicBezTo>
                <a:lnTo>
                  <a:pt x="5567" y="3500"/>
                </a:lnTo>
                <a:cubicBezTo>
                  <a:pt x="5434" y="3729"/>
                  <a:pt x="5183" y="3875"/>
                  <a:pt x="4912" y="3875"/>
                </a:cubicBezTo>
                <a:lnTo>
                  <a:pt x="3602" y="3875"/>
                </a:lnTo>
                <a:lnTo>
                  <a:pt x="4318" y="2665"/>
                </a:lnTo>
                <a:lnTo>
                  <a:pt x="3656" y="1517"/>
                </a:lnTo>
                <a:lnTo>
                  <a:pt x="2330" y="1517"/>
                </a:lnTo>
                <a:lnTo>
                  <a:pt x="1667" y="2666"/>
                </a:lnTo>
                <a:lnTo>
                  <a:pt x="3201" y="5333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50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Whit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NAME LName">
            <a:extLst>
              <a:ext uri="{FF2B5EF4-FFF2-40B4-BE49-F238E27FC236}">
                <a16:creationId xmlns:a16="http://schemas.microsoft.com/office/drawing/2014/main" id="{0A79F6C7-C313-420C-B48E-1B9E5823B5FB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457200" y="1965381"/>
            <a:ext cx="6013072" cy="811869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0" indent="0" defTabSz="378354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5400" cap="all" baseline="0">
                <a:solidFill>
                  <a:schemeClr val="accent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 err="1"/>
              <a:t>F.Name</a:t>
            </a:r>
            <a:r>
              <a:rPr lang="en-US" dirty="0"/>
              <a:t> </a:t>
            </a:r>
            <a:r>
              <a:rPr lang="en-US" dirty="0" err="1"/>
              <a:t>l.Name</a:t>
            </a:r>
            <a:endParaRPr lang="en-US" dirty="0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88CF5996-A200-4A8B-BE43-D8BE3D38BC62}"/>
              </a:ext>
            </a:extLst>
          </p:cNvPr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469413" y="2805992"/>
            <a:ext cx="6013072" cy="490251"/>
          </a:xfrm>
          <a:prstGeom prst="rect">
            <a:avLst/>
          </a:prstGeom>
        </p:spPr>
        <p:txBody>
          <a:bodyPr lIns="0" tIns="50800" rIns="50800" bIns="50800" anchor="t" anchorCtr="0">
            <a:noAutofit/>
          </a:bodyPr>
          <a:lstStyle>
            <a:lvl1pPr marL="0" indent="0" defTabSz="378354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800" cap="none" baseline="0">
                <a:solidFill>
                  <a:schemeClr val="tx1"/>
                </a:solidFill>
                <a:latin typeface="Proxima Nova" panose="020B0503030502060204" pitchFamily="34" charset="0"/>
                <a:ea typeface="Proxima Nova" panose="020B0503030502060204" pitchFamily="34" charset="0"/>
                <a:cs typeface="Proxima Nova" panose="020B0503030502060204" pitchFamily="34" charset="0"/>
                <a:sym typeface="Proxima Nova Black"/>
              </a:defRPr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10" name="Group 4">
            <a:extLst>
              <a:ext uri="{FF2B5EF4-FFF2-40B4-BE49-F238E27FC236}">
                <a16:creationId xmlns:a16="http://schemas.microsoft.com/office/drawing/2014/main" id="{DEB65073-2C0F-4DE4-84D3-A88091E0A5D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55799" y="560707"/>
            <a:ext cx="1353312" cy="239806"/>
            <a:chOff x="50" y="1118"/>
            <a:chExt cx="1614" cy="286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DEF33947-44F8-43F5-93E4-0C4BC7B56F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" y="1118"/>
              <a:ext cx="316" cy="286"/>
            </a:xfrm>
            <a:custGeom>
              <a:avLst/>
              <a:gdLst>
                <a:gd name="T0" fmla="*/ 252 w 471"/>
                <a:gd name="T1" fmla="*/ 423 h 423"/>
                <a:gd name="T2" fmla="*/ 148 w 471"/>
                <a:gd name="T3" fmla="*/ 423 h 423"/>
                <a:gd name="T4" fmla="*/ 97 w 471"/>
                <a:gd name="T5" fmla="*/ 393 h 423"/>
                <a:gd name="T6" fmla="*/ 10 w 471"/>
                <a:gd name="T7" fmla="*/ 241 h 423"/>
                <a:gd name="T8" fmla="*/ 10 w 471"/>
                <a:gd name="T9" fmla="*/ 181 h 423"/>
                <a:gd name="T10" fmla="*/ 97 w 471"/>
                <a:gd name="T11" fmla="*/ 30 h 423"/>
                <a:gd name="T12" fmla="*/ 148 w 471"/>
                <a:gd name="T13" fmla="*/ 0 h 423"/>
                <a:gd name="T14" fmla="*/ 322 w 471"/>
                <a:gd name="T15" fmla="*/ 0 h 423"/>
                <a:gd name="T16" fmla="*/ 374 w 471"/>
                <a:gd name="T17" fmla="*/ 30 h 423"/>
                <a:gd name="T18" fmla="*/ 460 w 471"/>
                <a:gd name="T19" fmla="*/ 181 h 423"/>
                <a:gd name="T20" fmla="*/ 460 w 471"/>
                <a:gd name="T21" fmla="*/ 241 h 423"/>
                <a:gd name="T22" fmla="*/ 438 w 471"/>
                <a:gd name="T23" fmla="*/ 277 h 423"/>
                <a:gd name="T24" fmla="*/ 386 w 471"/>
                <a:gd name="T25" fmla="*/ 307 h 423"/>
                <a:gd name="T26" fmla="*/ 283 w 471"/>
                <a:gd name="T27" fmla="*/ 307 h 423"/>
                <a:gd name="T28" fmla="*/ 340 w 471"/>
                <a:gd name="T29" fmla="*/ 211 h 423"/>
                <a:gd name="T30" fmla="*/ 287 w 471"/>
                <a:gd name="T31" fmla="*/ 120 h 423"/>
                <a:gd name="T32" fmla="*/ 183 w 471"/>
                <a:gd name="T33" fmla="*/ 120 h 423"/>
                <a:gd name="T34" fmla="*/ 130 w 471"/>
                <a:gd name="T35" fmla="*/ 211 h 423"/>
                <a:gd name="T36" fmla="*/ 252 w 471"/>
                <a:gd name="T37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1" h="423">
                  <a:moveTo>
                    <a:pt x="252" y="423"/>
                  </a:moveTo>
                  <a:cubicBezTo>
                    <a:pt x="148" y="423"/>
                    <a:pt x="148" y="423"/>
                    <a:pt x="148" y="423"/>
                  </a:cubicBezTo>
                  <a:cubicBezTo>
                    <a:pt x="127" y="423"/>
                    <a:pt x="107" y="411"/>
                    <a:pt x="97" y="393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0" y="223"/>
                    <a:pt x="0" y="199"/>
                    <a:pt x="10" y="181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108" y="11"/>
                    <a:pt x="127" y="0"/>
                    <a:pt x="148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43" y="0"/>
                    <a:pt x="363" y="11"/>
                    <a:pt x="374" y="30"/>
                  </a:cubicBezTo>
                  <a:cubicBezTo>
                    <a:pt x="460" y="181"/>
                    <a:pt x="460" y="181"/>
                    <a:pt x="460" y="181"/>
                  </a:cubicBezTo>
                  <a:cubicBezTo>
                    <a:pt x="471" y="199"/>
                    <a:pt x="471" y="223"/>
                    <a:pt x="460" y="241"/>
                  </a:cubicBezTo>
                  <a:cubicBezTo>
                    <a:pt x="438" y="277"/>
                    <a:pt x="438" y="277"/>
                    <a:pt x="438" y="277"/>
                  </a:cubicBezTo>
                  <a:cubicBezTo>
                    <a:pt x="428" y="295"/>
                    <a:pt x="408" y="307"/>
                    <a:pt x="386" y="307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340" y="211"/>
                    <a:pt x="340" y="211"/>
                    <a:pt x="340" y="211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183" y="120"/>
                    <a:pt x="183" y="120"/>
                    <a:pt x="183" y="120"/>
                  </a:cubicBezTo>
                  <a:cubicBezTo>
                    <a:pt x="130" y="211"/>
                    <a:pt x="130" y="211"/>
                    <a:pt x="130" y="211"/>
                  </a:cubicBezTo>
                  <a:lnTo>
                    <a:pt x="252" y="423"/>
                  </a:lnTo>
                  <a:close/>
                </a:path>
              </a:pathLst>
            </a:custGeom>
            <a:solidFill>
              <a:srgbClr val="FE5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B15BE1DE-8F8B-4FA6-A9C0-9BC21314D1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8" y="1202"/>
              <a:ext cx="93" cy="127"/>
            </a:xfrm>
            <a:custGeom>
              <a:avLst/>
              <a:gdLst>
                <a:gd name="T0" fmla="*/ 59 w 138"/>
                <a:gd name="T1" fmla="*/ 88 h 187"/>
                <a:gd name="T2" fmla="*/ 89 w 138"/>
                <a:gd name="T3" fmla="*/ 63 h 187"/>
                <a:gd name="T4" fmla="*/ 62 w 138"/>
                <a:gd name="T5" fmla="*/ 38 h 187"/>
                <a:gd name="T6" fmla="*/ 48 w 138"/>
                <a:gd name="T7" fmla="*/ 38 h 187"/>
                <a:gd name="T8" fmla="*/ 48 w 138"/>
                <a:gd name="T9" fmla="*/ 88 h 187"/>
                <a:gd name="T10" fmla="*/ 59 w 138"/>
                <a:gd name="T11" fmla="*/ 88 h 187"/>
                <a:gd name="T12" fmla="*/ 48 w 138"/>
                <a:gd name="T13" fmla="*/ 187 h 187"/>
                <a:gd name="T14" fmla="*/ 0 w 138"/>
                <a:gd name="T15" fmla="*/ 187 h 187"/>
                <a:gd name="T16" fmla="*/ 0 w 138"/>
                <a:gd name="T17" fmla="*/ 0 h 187"/>
                <a:gd name="T18" fmla="*/ 68 w 138"/>
                <a:gd name="T19" fmla="*/ 0 h 187"/>
                <a:gd name="T20" fmla="*/ 138 w 138"/>
                <a:gd name="T21" fmla="*/ 60 h 187"/>
                <a:gd name="T22" fmla="*/ 62 w 138"/>
                <a:gd name="T23" fmla="*/ 125 h 187"/>
                <a:gd name="T24" fmla="*/ 48 w 138"/>
                <a:gd name="T25" fmla="*/ 125 h 187"/>
                <a:gd name="T26" fmla="*/ 48 w 138"/>
                <a:gd name="T2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187">
                  <a:moveTo>
                    <a:pt x="59" y="88"/>
                  </a:moveTo>
                  <a:cubicBezTo>
                    <a:pt x="77" y="88"/>
                    <a:pt x="89" y="82"/>
                    <a:pt x="89" y="63"/>
                  </a:cubicBezTo>
                  <a:cubicBezTo>
                    <a:pt x="89" y="43"/>
                    <a:pt x="79" y="38"/>
                    <a:pt x="62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88"/>
                    <a:pt x="48" y="88"/>
                    <a:pt x="48" y="88"/>
                  </a:cubicBezTo>
                  <a:lnTo>
                    <a:pt x="59" y="88"/>
                  </a:lnTo>
                  <a:close/>
                  <a:moveTo>
                    <a:pt x="48" y="187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12" y="0"/>
                    <a:pt x="138" y="21"/>
                    <a:pt x="138" y="60"/>
                  </a:cubicBezTo>
                  <a:cubicBezTo>
                    <a:pt x="138" y="103"/>
                    <a:pt x="107" y="125"/>
                    <a:pt x="62" y="125"/>
                  </a:cubicBezTo>
                  <a:cubicBezTo>
                    <a:pt x="48" y="125"/>
                    <a:pt x="48" y="125"/>
                    <a:pt x="48" y="125"/>
                  </a:cubicBezTo>
                  <a:lnTo>
                    <a:pt x="48" y="18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61048DEF-5684-4AF2-B271-A6588D1325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" y="1202"/>
              <a:ext cx="98" cy="127"/>
            </a:xfrm>
            <a:custGeom>
              <a:avLst/>
              <a:gdLst>
                <a:gd name="T0" fmla="*/ 48 w 146"/>
                <a:gd name="T1" fmla="*/ 0 h 187"/>
                <a:gd name="T2" fmla="*/ 48 w 146"/>
                <a:gd name="T3" fmla="*/ 121 h 187"/>
                <a:gd name="T4" fmla="*/ 74 w 146"/>
                <a:gd name="T5" fmla="*/ 148 h 187"/>
                <a:gd name="T6" fmla="*/ 98 w 146"/>
                <a:gd name="T7" fmla="*/ 122 h 187"/>
                <a:gd name="T8" fmla="*/ 98 w 146"/>
                <a:gd name="T9" fmla="*/ 0 h 187"/>
                <a:gd name="T10" fmla="*/ 146 w 146"/>
                <a:gd name="T11" fmla="*/ 0 h 187"/>
                <a:gd name="T12" fmla="*/ 146 w 146"/>
                <a:gd name="T13" fmla="*/ 127 h 187"/>
                <a:gd name="T14" fmla="*/ 73 w 146"/>
                <a:gd name="T15" fmla="*/ 187 h 187"/>
                <a:gd name="T16" fmla="*/ 0 w 146"/>
                <a:gd name="T17" fmla="*/ 123 h 187"/>
                <a:gd name="T18" fmla="*/ 0 w 146"/>
                <a:gd name="T19" fmla="*/ 0 h 187"/>
                <a:gd name="T20" fmla="*/ 48 w 146"/>
                <a:gd name="T2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187">
                  <a:moveTo>
                    <a:pt x="48" y="0"/>
                  </a:moveTo>
                  <a:cubicBezTo>
                    <a:pt x="48" y="121"/>
                    <a:pt x="48" y="121"/>
                    <a:pt x="48" y="121"/>
                  </a:cubicBezTo>
                  <a:cubicBezTo>
                    <a:pt x="48" y="142"/>
                    <a:pt x="58" y="148"/>
                    <a:pt x="74" y="148"/>
                  </a:cubicBezTo>
                  <a:cubicBezTo>
                    <a:pt x="88" y="148"/>
                    <a:pt x="98" y="139"/>
                    <a:pt x="98" y="12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65"/>
                    <a:pt x="116" y="187"/>
                    <a:pt x="73" y="187"/>
                  </a:cubicBezTo>
                  <a:cubicBezTo>
                    <a:pt x="25" y="187"/>
                    <a:pt x="0" y="168"/>
                    <a:pt x="0" y="12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7FCEDE88-3202-4442-9E4A-DD7C50851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" y="1202"/>
              <a:ext cx="84" cy="127"/>
            </a:xfrm>
            <a:custGeom>
              <a:avLst/>
              <a:gdLst>
                <a:gd name="T0" fmla="*/ 0 w 84"/>
                <a:gd name="T1" fmla="*/ 0 h 127"/>
                <a:gd name="T2" fmla="*/ 82 w 84"/>
                <a:gd name="T3" fmla="*/ 0 h 127"/>
                <a:gd name="T4" fmla="*/ 82 w 84"/>
                <a:gd name="T5" fmla="*/ 29 h 127"/>
                <a:gd name="T6" fmla="*/ 32 w 84"/>
                <a:gd name="T7" fmla="*/ 29 h 127"/>
                <a:gd name="T8" fmla="*/ 32 w 84"/>
                <a:gd name="T9" fmla="*/ 48 h 127"/>
                <a:gd name="T10" fmla="*/ 75 w 84"/>
                <a:gd name="T11" fmla="*/ 48 h 127"/>
                <a:gd name="T12" fmla="*/ 75 w 84"/>
                <a:gd name="T13" fmla="*/ 77 h 127"/>
                <a:gd name="T14" fmla="*/ 32 w 84"/>
                <a:gd name="T15" fmla="*/ 77 h 127"/>
                <a:gd name="T16" fmla="*/ 32 w 84"/>
                <a:gd name="T17" fmla="*/ 98 h 127"/>
                <a:gd name="T18" fmla="*/ 84 w 84"/>
                <a:gd name="T19" fmla="*/ 98 h 127"/>
                <a:gd name="T20" fmla="*/ 84 w 84"/>
                <a:gd name="T21" fmla="*/ 127 h 127"/>
                <a:gd name="T22" fmla="*/ 0 w 84"/>
                <a:gd name="T23" fmla="*/ 127 h 127"/>
                <a:gd name="T24" fmla="*/ 0 w 84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27">
                  <a:moveTo>
                    <a:pt x="0" y="0"/>
                  </a:moveTo>
                  <a:lnTo>
                    <a:pt x="82" y="0"/>
                  </a:lnTo>
                  <a:lnTo>
                    <a:pt x="82" y="29"/>
                  </a:lnTo>
                  <a:lnTo>
                    <a:pt x="32" y="29"/>
                  </a:lnTo>
                  <a:lnTo>
                    <a:pt x="32" y="48"/>
                  </a:lnTo>
                  <a:lnTo>
                    <a:pt x="75" y="48"/>
                  </a:lnTo>
                  <a:lnTo>
                    <a:pt x="75" y="77"/>
                  </a:lnTo>
                  <a:lnTo>
                    <a:pt x="32" y="77"/>
                  </a:lnTo>
                  <a:lnTo>
                    <a:pt x="32" y="98"/>
                  </a:lnTo>
                  <a:lnTo>
                    <a:pt x="84" y="98"/>
                  </a:lnTo>
                  <a:lnTo>
                    <a:pt x="84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236C986-1FE9-4146-A9E4-27B8CF9902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5" y="1197"/>
              <a:ext cx="84" cy="132"/>
            </a:xfrm>
            <a:custGeom>
              <a:avLst/>
              <a:gdLst>
                <a:gd name="T0" fmla="*/ 10 w 125"/>
                <a:gd name="T1" fmla="*/ 159 h 194"/>
                <a:gd name="T2" fmla="*/ 61 w 125"/>
                <a:gd name="T3" fmla="*/ 175 h 194"/>
                <a:gd name="T4" fmla="*/ 101 w 125"/>
                <a:gd name="T5" fmla="*/ 140 h 194"/>
                <a:gd name="T6" fmla="*/ 58 w 125"/>
                <a:gd name="T7" fmla="*/ 104 h 194"/>
                <a:gd name="T8" fmla="*/ 4 w 125"/>
                <a:gd name="T9" fmla="*/ 52 h 194"/>
                <a:gd name="T10" fmla="*/ 64 w 125"/>
                <a:gd name="T11" fmla="*/ 0 h 194"/>
                <a:gd name="T12" fmla="*/ 125 w 125"/>
                <a:gd name="T13" fmla="*/ 25 h 194"/>
                <a:gd name="T14" fmla="*/ 113 w 125"/>
                <a:gd name="T15" fmla="*/ 40 h 194"/>
                <a:gd name="T16" fmla="*/ 64 w 125"/>
                <a:gd name="T17" fmla="*/ 19 h 194"/>
                <a:gd name="T18" fmla="*/ 27 w 125"/>
                <a:gd name="T19" fmla="*/ 50 h 194"/>
                <a:gd name="T20" fmla="*/ 71 w 125"/>
                <a:gd name="T21" fmla="*/ 86 h 194"/>
                <a:gd name="T22" fmla="*/ 124 w 125"/>
                <a:gd name="T23" fmla="*/ 139 h 194"/>
                <a:gd name="T24" fmla="*/ 60 w 125"/>
                <a:gd name="T25" fmla="*/ 194 h 194"/>
                <a:gd name="T26" fmla="*/ 0 w 125"/>
                <a:gd name="T27" fmla="*/ 177 h 194"/>
                <a:gd name="T28" fmla="*/ 10 w 125"/>
                <a:gd name="T29" fmla="*/ 15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194">
                  <a:moveTo>
                    <a:pt x="10" y="159"/>
                  </a:moveTo>
                  <a:cubicBezTo>
                    <a:pt x="19" y="165"/>
                    <a:pt x="39" y="175"/>
                    <a:pt x="61" y="175"/>
                  </a:cubicBezTo>
                  <a:cubicBezTo>
                    <a:pt x="80" y="175"/>
                    <a:pt x="101" y="169"/>
                    <a:pt x="101" y="140"/>
                  </a:cubicBezTo>
                  <a:cubicBezTo>
                    <a:pt x="101" y="118"/>
                    <a:pt x="81" y="110"/>
                    <a:pt x="58" y="104"/>
                  </a:cubicBezTo>
                  <a:cubicBezTo>
                    <a:pt x="31" y="97"/>
                    <a:pt x="4" y="86"/>
                    <a:pt x="4" y="52"/>
                  </a:cubicBezTo>
                  <a:cubicBezTo>
                    <a:pt x="4" y="21"/>
                    <a:pt x="29" y="0"/>
                    <a:pt x="64" y="0"/>
                  </a:cubicBezTo>
                  <a:cubicBezTo>
                    <a:pt x="89" y="0"/>
                    <a:pt x="112" y="12"/>
                    <a:pt x="125" y="25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98" y="27"/>
                    <a:pt x="81" y="19"/>
                    <a:pt x="64" y="19"/>
                  </a:cubicBezTo>
                  <a:cubicBezTo>
                    <a:pt x="48" y="19"/>
                    <a:pt x="27" y="26"/>
                    <a:pt x="27" y="50"/>
                  </a:cubicBezTo>
                  <a:cubicBezTo>
                    <a:pt x="27" y="72"/>
                    <a:pt x="47" y="78"/>
                    <a:pt x="71" y="86"/>
                  </a:cubicBezTo>
                  <a:cubicBezTo>
                    <a:pt x="97" y="94"/>
                    <a:pt x="124" y="104"/>
                    <a:pt x="124" y="139"/>
                  </a:cubicBezTo>
                  <a:cubicBezTo>
                    <a:pt x="124" y="174"/>
                    <a:pt x="100" y="194"/>
                    <a:pt x="60" y="194"/>
                  </a:cubicBezTo>
                  <a:cubicBezTo>
                    <a:pt x="33" y="194"/>
                    <a:pt x="8" y="183"/>
                    <a:pt x="0" y="177"/>
                  </a:cubicBezTo>
                  <a:lnTo>
                    <a:pt x="10" y="159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F78A006-BFB2-457D-A88E-ABAA9BEA7C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3" y="1202"/>
              <a:ext cx="88" cy="127"/>
            </a:xfrm>
            <a:custGeom>
              <a:avLst/>
              <a:gdLst>
                <a:gd name="T0" fmla="*/ 88 w 88"/>
                <a:gd name="T1" fmla="*/ 0 h 127"/>
                <a:gd name="T2" fmla="*/ 88 w 88"/>
                <a:gd name="T3" fmla="*/ 13 h 127"/>
                <a:gd name="T4" fmla="*/ 51 w 88"/>
                <a:gd name="T5" fmla="*/ 13 h 127"/>
                <a:gd name="T6" fmla="*/ 51 w 88"/>
                <a:gd name="T7" fmla="*/ 127 h 127"/>
                <a:gd name="T8" fmla="*/ 37 w 88"/>
                <a:gd name="T9" fmla="*/ 127 h 127"/>
                <a:gd name="T10" fmla="*/ 37 w 88"/>
                <a:gd name="T11" fmla="*/ 13 h 127"/>
                <a:gd name="T12" fmla="*/ 0 w 88"/>
                <a:gd name="T13" fmla="*/ 13 h 127"/>
                <a:gd name="T14" fmla="*/ 0 w 88"/>
                <a:gd name="T15" fmla="*/ 0 h 127"/>
                <a:gd name="T16" fmla="*/ 88 w 88"/>
                <a:gd name="T1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7">
                  <a:moveTo>
                    <a:pt x="88" y="0"/>
                  </a:moveTo>
                  <a:lnTo>
                    <a:pt x="88" y="13"/>
                  </a:lnTo>
                  <a:lnTo>
                    <a:pt x="51" y="13"/>
                  </a:lnTo>
                  <a:lnTo>
                    <a:pt x="51" y="127"/>
                  </a:lnTo>
                  <a:lnTo>
                    <a:pt x="37" y="127"/>
                  </a:lnTo>
                  <a:lnTo>
                    <a:pt x="37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DD82C79-CD33-469C-B0FC-BEB40D4F22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1" y="1197"/>
              <a:ext cx="103" cy="132"/>
            </a:xfrm>
            <a:custGeom>
              <a:avLst/>
              <a:gdLst>
                <a:gd name="T0" fmla="*/ 78 w 153"/>
                <a:gd name="T1" fmla="*/ 176 h 194"/>
                <a:gd name="T2" fmla="*/ 130 w 153"/>
                <a:gd name="T3" fmla="*/ 99 h 194"/>
                <a:gd name="T4" fmla="*/ 77 w 153"/>
                <a:gd name="T5" fmla="*/ 20 h 194"/>
                <a:gd name="T6" fmla="*/ 22 w 153"/>
                <a:gd name="T7" fmla="*/ 97 h 194"/>
                <a:gd name="T8" fmla="*/ 78 w 153"/>
                <a:gd name="T9" fmla="*/ 176 h 194"/>
                <a:gd name="T10" fmla="*/ 75 w 153"/>
                <a:gd name="T11" fmla="*/ 194 h 194"/>
                <a:gd name="T12" fmla="*/ 0 w 153"/>
                <a:gd name="T13" fmla="*/ 98 h 194"/>
                <a:gd name="T14" fmla="*/ 78 w 153"/>
                <a:gd name="T15" fmla="*/ 0 h 194"/>
                <a:gd name="T16" fmla="*/ 153 w 153"/>
                <a:gd name="T17" fmla="*/ 98 h 194"/>
                <a:gd name="T18" fmla="*/ 75 w 15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" h="194">
                  <a:moveTo>
                    <a:pt x="78" y="176"/>
                  </a:moveTo>
                  <a:cubicBezTo>
                    <a:pt x="118" y="176"/>
                    <a:pt x="130" y="137"/>
                    <a:pt x="130" y="99"/>
                  </a:cubicBezTo>
                  <a:cubicBezTo>
                    <a:pt x="130" y="66"/>
                    <a:pt x="119" y="20"/>
                    <a:pt x="77" y="20"/>
                  </a:cubicBezTo>
                  <a:cubicBezTo>
                    <a:pt x="37" y="20"/>
                    <a:pt x="22" y="59"/>
                    <a:pt x="22" y="97"/>
                  </a:cubicBezTo>
                  <a:cubicBezTo>
                    <a:pt x="22" y="134"/>
                    <a:pt x="32" y="176"/>
                    <a:pt x="78" y="176"/>
                  </a:cubicBezTo>
                  <a:moveTo>
                    <a:pt x="75" y="194"/>
                  </a:moveTo>
                  <a:cubicBezTo>
                    <a:pt x="28" y="194"/>
                    <a:pt x="0" y="162"/>
                    <a:pt x="0" y="98"/>
                  </a:cubicBezTo>
                  <a:cubicBezTo>
                    <a:pt x="0" y="25"/>
                    <a:pt x="41" y="0"/>
                    <a:pt x="78" y="0"/>
                  </a:cubicBezTo>
                  <a:cubicBezTo>
                    <a:pt x="118" y="0"/>
                    <a:pt x="153" y="26"/>
                    <a:pt x="153" y="98"/>
                  </a:cubicBezTo>
                  <a:cubicBezTo>
                    <a:pt x="153" y="162"/>
                    <a:pt x="123" y="194"/>
                    <a:pt x="75" y="194"/>
                  </a:cubicBezTo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2150BE0F-F4A0-41E6-9C7D-4DA5BF8726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19" y="1202"/>
              <a:ext cx="107" cy="127"/>
            </a:xfrm>
            <a:custGeom>
              <a:avLst/>
              <a:gdLst>
                <a:gd name="T0" fmla="*/ 32 w 107"/>
                <a:gd name="T1" fmla="*/ 76 h 127"/>
                <a:gd name="T2" fmla="*/ 74 w 107"/>
                <a:gd name="T3" fmla="*/ 76 h 127"/>
                <a:gd name="T4" fmla="*/ 53 w 107"/>
                <a:gd name="T5" fmla="*/ 14 h 127"/>
                <a:gd name="T6" fmla="*/ 32 w 107"/>
                <a:gd name="T7" fmla="*/ 76 h 127"/>
                <a:gd name="T8" fmla="*/ 0 w 107"/>
                <a:gd name="T9" fmla="*/ 127 h 127"/>
                <a:gd name="T10" fmla="*/ 45 w 107"/>
                <a:gd name="T11" fmla="*/ 0 h 127"/>
                <a:gd name="T12" fmla="*/ 62 w 107"/>
                <a:gd name="T13" fmla="*/ 0 h 127"/>
                <a:gd name="T14" fmla="*/ 107 w 107"/>
                <a:gd name="T15" fmla="*/ 127 h 127"/>
                <a:gd name="T16" fmla="*/ 92 w 107"/>
                <a:gd name="T17" fmla="*/ 127 h 127"/>
                <a:gd name="T18" fmla="*/ 78 w 107"/>
                <a:gd name="T19" fmla="*/ 88 h 127"/>
                <a:gd name="T20" fmla="*/ 28 w 107"/>
                <a:gd name="T21" fmla="*/ 88 h 127"/>
                <a:gd name="T22" fmla="*/ 15 w 107"/>
                <a:gd name="T23" fmla="*/ 127 h 127"/>
                <a:gd name="T24" fmla="*/ 0 w 107"/>
                <a:gd name="T25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27">
                  <a:moveTo>
                    <a:pt x="32" y="76"/>
                  </a:moveTo>
                  <a:lnTo>
                    <a:pt x="74" y="76"/>
                  </a:lnTo>
                  <a:lnTo>
                    <a:pt x="53" y="14"/>
                  </a:lnTo>
                  <a:lnTo>
                    <a:pt x="32" y="76"/>
                  </a:lnTo>
                  <a:close/>
                  <a:moveTo>
                    <a:pt x="0" y="127"/>
                  </a:moveTo>
                  <a:lnTo>
                    <a:pt x="45" y="0"/>
                  </a:lnTo>
                  <a:lnTo>
                    <a:pt x="62" y="0"/>
                  </a:lnTo>
                  <a:lnTo>
                    <a:pt x="107" y="127"/>
                  </a:lnTo>
                  <a:lnTo>
                    <a:pt x="92" y="127"/>
                  </a:lnTo>
                  <a:lnTo>
                    <a:pt x="78" y="88"/>
                  </a:lnTo>
                  <a:lnTo>
                    <a:pt x="28" y="88"/>
                  </a:lnTo>
                  <a:lnTo>
                    <a:pt x="15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E9E0EF75-C79D-4697-959E-64A4C43814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31" y="1197"/>
              <a:ext cx="93" cy="132"/>
            </a:xfrm>
            <a:custGeom>
              <a:avLst/>
              <a:gdLst>
                <a:gd name="T0" fmla="*/ 138 w 139"/>
                <a:gd name="T1" fmla="*/ 177 h 194"/>
                <a:gd name="T2" fmla="*/ 78 w 139"/>
                <a:gd name="T3" fmla="*/ 194 h 194"/>
                <a:gd name="T4" fmla="*/ 0 w 139"/>
                <a:gd name="T5" fmla="*/ 98 h 194"/>
                <a:gd name="T6" fmla="*/ 78 w 139"/>
                <a:gd name="T7" fmla="*/ 0 h 194"/>
                <a:gd name="T8" fmla="*/ 139 w 139"/>
                <a:gd name="T9" fmla="*/ 30 h 194"/>
                <a:gd name="T10" fmla="*/ 123 w 139"/>
                <a:gd name="T11" fmla="*/ 43 h 194"/>
                <a:gd name="T12" fmla="*/ 78 w 139"/>
                <a:gd name="T13" fmla="*/ 19 h 194"/>
                <a:gd name="T14" fmla="*/ 23 w 139"/>
                <a:gd name="T15" fmla="*/ 96 h 194"/>
                <a:gd name="T16" fmla="*/ 80 w 139"/>
                <a:gd name="T17" fmla="*/ 176 h 194"/>
                <a:gd name="T18" fmla="*/ 117 w 139"/>
                <a:gd name="T19" fmla="*/ 166 h 194"/>
                <a:gd name="T20" fmla="*/ 117 w 139"/>
                <a:gd name="T21" fmla="*/ 110 h 194"/>
                <a:gd name="T22" fmla="*/ 75 w 139"/>
                <a:gd name="T23" fmla="*/ 110 h 194"/>
                <a:gd name="T24" fmla="*/ 75 w 139"/>
                <a:gd name="T25" fmla="*/ 91 h 194"/>
                <a:gd name="T26" fmla="*/ 139 w 139"/>
                <a:gd name="T27" fmla="*/ 91 h 194"/>
                <a:gd name="T28" fmla="*/ 139 w 139"/>
                <a:gd name="T29" fmla="*/ 177 h 194"/>
                <a:gd name="T30" fmla="*/ 138 w 139"/>
                <a:gd name="T31" fmla="*/ 17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9" h="194">
                  <a:moveTo>
                    <a:pt x="138" y="177"/>
                  </a:moveTo>
                  <a:cubicBezTo>
                    <a:pt x="123" y="188"/>
                    <a:pt x="101" y="194"/>
                    <a:pt x="78" y="194"/>
                  </a:cubicBezTo>
                  <a:cubicBezTo>
                    <a:pt x="30" y="194"/>
                    <a:pt x="0" y="163"/>
                    <a:pt x="0" y="98"/>
                  </a:cubicBezTo>
                  <a:cubicBezTo>
                    <a:pt x="0" y="24"/>
                    <a:pt x="41" y="0"/>
                    <a:pt x="78" y="0"/>
                  </a:cubicBezTo>
                  <a:cubicBezTo>
                    <a:pt x="97" y="0"/>
                    <a:pt x="120" y="6"/>
                    <a:pt x="139" y="30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11" y="28"/>
                    <a:pt x="97" y="19"/>
                    <a:pt x="78" y="19"/>
                  </a:cubicBezTo>
                  <a:cubicBezTo>
                    <a:pt x="43" y="19"/>
                    <a:pt x="23" y="48"/>
                    <a:pt x="23" y="96"/>
                  </a:cubicBezTo>
                  <a:cubicBezTo>
                    <a:pt x="23" y="146"/>
                    <a:pt x="40" y="176"/>
                    <a:pt x="80" y="176"/>
                  </a:cubicBezTo>
                  <a:cubicBezTo>
                    <a:pt x="94" y="176"/>
                    <a:pt x="110" y="171"/>
                    <a:pt x="117" y="166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139" y="91"/>
                    <a:pt x="139" y="91"/>
                    <a:pt x="139" y="91"/>
                  </a:cubicBezTo>
                  <a:cubicBezTo>
                    <a:pt x="139" y="177"/>
                    <a:pt x="139" y="177"/>
                    <a:pt x="139" y="177"/>
                  </a:cubicBezTo>
                  <a:lnTo>
                    <a:pt x="138" y="17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F88E0C49-F1F9-46EB-9A5E-FFC2BF6E0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2" y="1202"/>
              <a:ext cx="70" cy="127"/>
            </a:xfrm>
            <a:custGeom>
              <a:avLst/>
              <a:gdLst>
                <a:gd name="T0" fmla="*/ 0 w 70"/>
                <a:gd name="T1" fmla="*/ 0 h 127"/>
                <a:gd name="T2" fmla="*/ 69 w 70"/>
                <a:gd name="T3" fmla="*/ 0 h 127"/>
                <a:gd name="T4" fmla="*/ 69 w 70"/>
                <a:gd name="T5" fmla="*/ 13 h 127"/>
                <a:gd name="T6" fmla="*/ 15 w 70"/>
                <a:gd name="T7" fmla="*/ 13 h 127"/>
                <a:gd name="T8" fmla="*/ 15 w 70"/>
                <a:gd name="T9" fmla="*/ 56 h 127"/>
                <a:gd name="T10" fmla="*/ 61 w 70"/>
                <a:gd name="T11" fmla="*/ 56 h 127"/>
                <a:gd name="T12" fmla="*/ 61 w 70"/>
                <a:gd name="T13" fmla="*/ 68 h 127"/>
                <a:gd name="T14" fmla="*/ 15 w 70"/>
                <a:gd name="T15" fmla="*/ 68 h 127"/>
                <a:gd name="T16" fmla="*/ 15 w 70"/>
                <a:gd name="T17" fmla="*/ 114 h 127"/>
                <a:gd name="T18" fmla="*/ 70 w 70"/>
                <a:gd name="T19" fmla="*/ 114 h 127"/>
                <a:gd name="T20" fmla="*/ 70 w 70"/>
                <a:gd name="T21" fmla="*/ 127 h 127"/>
                <a:gd name="T22" fmla="*/ 0 w 70"/>
                <a:gd name="T23" fmla="*/ 127 h 127"/>
                <a:gd name="T24" fmla="*/ 0 w 70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27">
                  <a:moveTo>
                    <a:pt x="0" y="0"/>
                  </a:moveTo>
                  <a:lnTo>
                    <a:pt x="69" y="0"/>
                  </a:lnTo>
                  <a:lnTo>
                    <a:pt x="69" y="13"/>
                  </a:lnTo>
                  <a:lnTo>
                    <a:pt x="15" y="13"/>
                  </a:lnTo>
                  <a:lnTo>
                    <a:pt x="15" y="56"/>
                  </a:lnTo>
                  <a:lnTo>
                    <a:pt x="61" y="56"/>
                  </a:lnTo>
                  <a:lnTo>
                    <a:pt x="61" y="68"/>
                  </a:lnTo>
                  <a:lnTo>
                    <a:pt x="15" y="68"/>
                  </a:lnTo>
                  <a:lnTo>
                    <a:pt x="15" y="114"/>
                  </a:lnTo>
                  <a:lnTo>
                    <a:pt x="70" y="114"/>
                  </a:lnTo>
                  <a:lnTo>
                    <a:pt x="70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009500AF-06EE-410C-8576-941E036DF4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6" y="1202"/>
              <a:ext cx="88" cy="127"/>
            </a:xfrm>
            <a:custGeom>
              <a:avLst/>
              <a:gdLst>
                <a:gd name="T0" fmla="*/ 51 w 131"/>
                <a:gd name="T1" fmla="*/ 101 h 187"/>
                <a:gd name="T2" fmla="*/ 23 w 131"/>
                <a:gd name="T3" fmla="*/ 101 h 187"/>
                <a:gd name="T4" fmla="*/ 23 w 131"/>
                <a:gd name="T5" fmla="*/ 19 h 187"/>
                <a:gd name="T6" fmla="*/ 48 w 131"/>
                <a:gd name="T7" fmla="*/ 19 h 187"/>
                <a:gd name="T8" fmla="*/ 103 w 131"/>
                <a:gd name="T9" fmla="*/ 59 h 187"/>
                <a:gd name="T10" fmla="*/ 51 w 131"/>
                <a:gd name="T11" fmla="*/ 101 h 187"/>
                <a:gd name="T12" fmla="*/ 105 w 131"/>
                <a:gd name="T13" fmla="*/ 129 h 187"/>
                <a:gd name="T14" fmla="*/ 92 w 131"/>
                <a:gd name="T15" fmla="*/ 111 h 187"/>
                <a:gd name="T16" fmla="*/ 126 w 131"/>
                <a:gd name="T17" fmla="*/ 56 h 187"/>
                <a:gd name="T18" fmla="*/ 62 w 131"/>
                <a:gd name="T19" fmla="*/ 0 h 187"/>
                <a:gd name="T20" fmla="*/ 0 w 131"/>
                <a:gd name="T21" fmla="*/ 0 h 187"/>
                <a:gd name="T22" fmla="*/ 0 w 131"/>
                <a:gd name="T23" fmla="*/ 187 h 187"/>
                <a:gd name="T24" fmla="*/ 22 w 131"/>
                <a:gd name="T25" fmla="*/ 187 h 187"/>
                <a:gd name="T26" fmla="*/ 22 w 131"/>
                <a:gd name="T27" fmla="*/ 118 h 187"/>
                <a:gd name="T28" fmla="*/ 55 w 131"/>
                <a:gd name="T29" fmla="*/ 118 h 187"/>
                <a:gd name="T30" fmla="*/ 62 w 131"/>
                <a:gd name="T31" fmla="*/ 118 h 187"/>
                <a:gd name="T32" fmla="*/ 61 w 131"/>
                <a:gd name="T33" fmla="*/ 118 h 187"/>
                <a:gd name="T34" fmla="*/ 83 w 131"/>
                <a:gd name="T35" fmla="*/ 135 h 187"/>
                <a:gd name="T36" fmla="*/ 107 w 131"/>
                <a:gd name="T37" fmla="*/ 187 h 187"/>
                <a:gd name="T38" fmla="*/ 131 w 131"/>
                <a:gd name="T39" fmla="*/ 187 h 187"/>
                <a:gd name="T40" fmla="*/ 105 w 131"/>
                <a:gd name="T41" fmla="*/ 1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87">
                  <a:moveTo>
                    <a:pt x="51" y="101"/>
                  </a:moveTo>
                  <a:cubicBezTo>
                    <a:pt x="23" y="101"/>
                    <a:pt x="23" y="101"/>
                    <a:pt x="23" y="101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80" y="19"/>
                    <a:pt x="103" y="22"/>
                    <a:pt x="103" y="59"/>
                  </a:cubicBezTo>
                  <a:cubicBezTo>
                    <a:pt x="103" y="89"/>
                    <a:pt x="82" y="101"/>
                    <a:pt x="51" y="101"/>
                  </a:cubicBezTo>
                  <a:close/>
                  <a:moveTo>
                    <a:pt x="105" y="129"/>
                  </a:moveTo>
                  <a:cubicBezTo>
                    <a:pt x="100" y="119"/>
                    <a:pt x="98" y="115"/>
                    <a:pt x="92" y="111"/>
                  </a:cubicBezTo>
                  <a:cubicBezTo>
                    <a:pt x="112" y="102"/>
                    <a:pt x="126" y="84"/>
                    <a:pt x="126" y="56"/>
                  </a:cubicBezTo>
                  <a:cubicBezTo>
                    <a:pt x="126" y="19"/>
                    <a:pt x="102" y="0"/>
                    <a:pt x="6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2" y="187"/>
                    <a:pt x="22" y="187"/>
                    <a:pt x="22" y="187"/>
                  </a:cubicBezTo>
                  <a:cubicBezTo>
                    <a:pt x="22" y="118"/>
                    <a:pt x="22" y="118"/>
                    <a:pt x="22" y="118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7" y="118"/>
                    <a:pt x="59" y="118"/>
                    <a:pt x="62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73" y="118"/>
                    <a:pt x="78" y="125"/>
                    <a:pt x="83" y="135"/>
                  </a:cubicBezTo>
                  <a:cubicBezTo>
                    <a:pt x="107" y="187"/>
                    <a:pt x="107" y="187"/>
                    <a:pt x="107" y="187"/>
                  </a:cubicBezTo>
                  <a:cubicBezTo>
                    <a:pt x="131" y="187"/>
                    <a:pt x="131" y="187"/>
                    <a:pt x="131" y="187"/>
                  </a:cubicBezTo>
                  <a:lnTo>
                    <a:pt x="105" y="129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10287AFB-43EE-48C2-8D0E-A475F83FD48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71" y="1202"/>
              <a:ext cx="98" cy="127"/>
            </a:xfrm>
            <a:custGeom>
              <a:avLst/>
              <a:gdLst>
                <a:gd name="T0" fmla="*/ 47 w 145"/>
                <a:gd name="T1" fmla="*/ 88 h 187"/>
                <a:gd name="T2" fmla="*/ 47 w 145"/>
                <a:gd name="T3" fmla="*/ 38 h 187"/>
                <a:gd name="T4" fmla="*/ 60 w 145"/>
                <a:gd name="T5" fmla="*/ 38 h 187"/>
                <a:gd name="T6" fmla="*/ 87 w 145"/>
                <a:gd name="T7" fmla="*/ 63 h 187"/>
                <a:gd name="T8" fmla="*/ 58 w 145"/>
                <a:gd name="T9" fmla="*/ 88 h 187"/>
                <a:gd name="T10" fmla="*/ 47 w 145"/>
                <a:gd name="T11" fmla="*/ 88 h 187"/>
                <a:gd name="T12" fmla="*/ 120 w 145"/>
                <a:gd name="T13" fmla="*/ 128 h 187"/>
                <a:gd name="T14" fmla="*/ 108 w 145"/>
                <a:gd name="T15" fmla="*/ 114 h 187"/>
                <a:gd name="T16" fmla="*/ 136 w 145"/>
                <a:gd name="T17" fmla="*/ 60 h 187"/>
                <a:gd name="T18" fmla="*/ 67 w 145"/>
                <a:gd name="T19" fmla="*/ 0 h 187"/>
                <a:gd name="T20" fmla="*/ 0 w 145"/>
                <a:gd name="T21" fmla="*/ 0 h 187"/>
                <a:gd name="T22" fmla="*/ 0 w 145"/>
                <a:gd name="T23" fmla="*/ 187 h 187"/>
                <a:gd name="T24" fmla="*/ 47 w 145"/>
                <a:gd name="T25" fmla="*/ 187 h 187"/>
                <a:gd name="T26" fmla="*/ 47 w 145"/>
                <a:gd name="T27" fmla="*/ 125 h 187"/>
                <a:gd name="T28" fmla="*/ 59 w 145"/>
                <a:gd name="T29" fmla="*/ 125 h 187"/>
                <a:gd name="T30" fmla="*/ 72 w 145"/>
                <a:gd name="T31" fmla="*/ 136 h 187"/>
                <a:gd name="T32" fmla="*/ 95 w 145"/>
                <a:gd name="T33" fmla="*/ 187 h 187"/>
                <a:gd name="T34" fmla="*/ 145 w 145"/>
                <a:gd name="T35" fmla="*/ 187 h 187"/>
                <a:gd name="T36" fmla="*/ 120 w 145"/>
                <a:gd name="T37" fmla="*/ 1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187">
                  <a:moveTo>
                    <a:pt x="47" y="88"/>
                  </a:moveTo>
                  <a:cubicBezTo>
                    <a:pt x="47" y="38"/>
                    <a:pt x="47" y="38"/>
                    <a:pt x="47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77" y="38"/>
                    <a:pt x="87" y="43"/>
                    <a:pt x="87" y="63"/>
                  </a:cubicBezTo>
                  <a:cubicBezTo>
                    <a:pt x="87" y="82"/>
                    <a:pt x="76" y="88"/>
                    <a:pt x="58" y="88"/>
                  </a:cubicBezTo>
                  <a:lnTo>
                    <a:pt x="47" y="88"/>
                  </a:lnTo>
                  <a:close/>
                  <a:moveTo>
                    <a:pt x="120" y="128"/>
                  </a:moveTo>
                  <a:cubicBezTo>
                    <a:pt x="117" y="121"/>
                    <a:pt x="113" y="116"/>
                    <a:pt x="108" y="114"/>
                  </a:cubicBezTo>
                  <a:cubicBezTo>
                    <a:pt x="125" y="103"/>
                    <a:pt x="136" y="85"/>
                    <a:pt x="136" y="60"/>
                  </a:cubicBezTo>
                  <a:cubicBezTo>
                    <a:pt x="136" y="21"/>
                    <a:pt x="110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65" y="125"/>
                    <a:pt x="69" y="129"/>
                    <a:pt x="72" y="136"/>
                  </a:cubicBezTo>
                  <a:cubicBezTo>
                    <a:pt x="95" y="187"/>
                    <a:pt x="95" y="187"/>
                    <a:pt x="95" y="187"/>
                  </a:cubicBezTo>
                  <a:cubicBezTo>
                    <a:pt x="145" y="187"/>
                    <a:pt x="145" y="187"/>
                    <a:pt x="145" y="187"/>
                  </a:cubicBezTo>
                  <a:lnTo>
                    <a:pt x="120" y="128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C429C3A-CDAF-4CA2-9EEB-2A463F407C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31" y="1197"/>
              <a:ext cx="33" cy="34"/>
            </a:xfrm>
            <a:custGeom>
              <a:avLst/>
              <a:gdLst>
                <a:gd name="T0" fmla="*/ 25 w 49"/>
                <a:gd name="T1" fmla="*/ 23 h 49"/>
                <a:gd name="T2" fmla="*/ 31 w 49"/>
                <a:gd name="T3" fmla="*/ 19 h 49"/>
                <a:gd name="T4" fmla="*/ 25 w 49"/>
                <a:gd name="T5" fmla="*/ 15 h 49"/>
                <a:gd name="T6" fmla="*/ 20 w 49"/>
                <a:gd name="T7" fmla="*/ 15 h 49"/>
                <a:gd name="T8" fmla="*/ 20 w 49"/>
                <a:gd name="T9" fmla="*/ 23 h 49"/>
                <a:gd name="T10" fmla="*/ 25 w 49"/>
                <a:gd name="T11" fmla="*/ 23 h 49"/>
                <a:gd name="T12" fmla="*/ 20 w 49"/>
                <a:gd name="T13" fmla="*/ 38 h 49"/>
                <a:gd name="T14" fmla="*/ 15 w 49"/>
                <a:gd name="T15" fmla="*/ 38 h 49"/>
                <a:gd name="T16" fmla="*/ 15 w 49"/>
                <a:gd name="T17" fmla="*/ 12 h 49"/>
                <a:gd name="T18" fmla="*/ 26 w 49"/>
                <a:gd name="T19" fmla="*/ 12 h 49"/>
                <a:gd name="T20" fmla="*/ 36 w 49"/>
                <a:gd name="T21" fmla="*/ 19 h 49"/>
                <a:gd name="T22" fmla="*/ 29 w 49"/>
                <a:gd name="T23" fmla="*/ 26 h 49"/>
                <a:gd name="T24" fmla="*/ 36 w 49"/>
                <a:gd name="T25" fmla="*/ 38 h 49"/>
                <a:gd name="T26" fmla="*/ 31 w 49"/>
                <a:gd name="T27" fmla="*/ 38 h 49"/>
                <a:gd name="T28" fmla="*/ 24 w 49"/>
                <a:gd name="T29" fmla="*/ 27 h 49"/>
                <a:gd name="T30" fmla="*/ 19 w 49"/>
                <a:gd name="T31" fmla="*/ 27 h 49"/>
                <a:gd name="T32" fmla="*/ 19 w 49"/>
                <a:gd name="T33" fmla="*/ 38 h 49"/>
                <a:gd name="T34" fmla="*/ 20 w 49"/>
                <a:gd name="T35" fmla="*/ 38 h 49"/>
                <a:gd name="T36" fmla="*/ 25 w 49"/>
                <a:gd name="T37" fmla="*/ 4 h 49"/>
                <a:gd name="T38" fmla="*/ 5 w 49"/>
                <a:gd name="T39" fmla="*/ 24 h 49"/>
                <a:gd name="T40" fmla="*/ 25 w 49"/>
                <a:gd name="T41" fmla="*/ 44 h 49"/>
                <a:gd name="T42" fmla="*/ 43 w 49"/>
                <a:gd name="T43" fmla="*/ 24 h 49"/>
                <a:gd name="T44" fmla="*/ 25 w 49"/>
                <a:gd name="T45" fmla="*/ 4 h 49"/>
                <a:gd name="T46" fmla="*/ 25 w 49"/>
                <a:gd name="T47" fmla="*/ 49 h 49"/>
                <a:gd name="T48" fmla="*/ 0 w 49"/>
                <a:gd name="T49" fmla="*/ 24 h 49"/>
                <a:gd name="T50" fmla="*/ 25 w 49"/>
                <a:gd name="T51" fmla="*/ 0 h 49"/>
                <a:gd name="T52" fmla="*/ 49 w 49"/>
                <a:gd name="T53" fmla="*/ 24 h 49"/>
                <a:gd name="T54" fmla="*/ 25 w 49"/>
                <a:gd name="T5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49">
                  <a:moveTo>
                    <a:pt x="25" y="23"/>
                  </a:moveTo>
                  <a:cubicBezTo>
                    <a:pt x="28" y="23"/>
                    <a:pt x="31" y="23"/>
                    <a:pt x="31" y="19"/>
                  </a:cubicBezTo>
                  <a:cubicBezTo>
                    <a:pt x="31" y="16"/>
                    <a:pt x="28" y="15"/>
                    <a:pt x="25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5" y="23"/>
                  </a:lnTo>
                  <a:close/>
                  <a:moveTo>
                    <a:pt x="20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33" y="12"/>
                    <a:pt x="36" y="14"/>
                    <a:pt x="36" y="19"/>
                  </a:cubicBezTo>
                  <a:cubicBezTo>
                    <a:pt x="36" y="24"/>
                    <a:pt x="33" y="26"/>
                    <a:pt x="29" y="26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8"/>
                    <a:pt x="19" y="38"/>
                    <a:pt x="19" y="38"/>
                  </a:cubicBezTo>
                  <a:lnTo>
                    <a:pt x="20" y="38"/>
                  </a:lnTo>
                  <a:close/>
                  <a:moveTo>
                    <a:pt x="25" y="4"/>
                  </a:moveTo>
                  <a:cubicBezTo>
                    <a:pt x="14" y="4"/>
                    <a:pt x="5" y="13"/>
                    <a:pt x="5" y="24"/>
                  </a:cubicBezTo>
                  <a:cubicBezTo>
                    <a:pt x="5" y="36"/>
                    <a:pt x="13" y="44"/>
                    <a:pt x="25" y="44"/>
                  </a:cubicBezTo>
                  <a:cubicBezTo>
                    <a:pt x="35" y="44"/>
                    <a:pt x="43" y="36"/>
                    <a:pt x="43" y="24"/>
                  </a:cubicBezTo>
                  <a:cubicBezTo>
                    <a:pt x="44" y="13"/>
                    <a:pt x="35" y="4"/>
                    <a:pt x="25" y="4"/>
                  </a:cubicBezTo>
                  <a:close/>
                  <a:moveTo>
                    <a:pt x="25" y="49"/>
                  </a:moveTo>
                  <a:cubicBezTo>
                    <a:pt x="10" y="49"/>
                    <a:pt x="0" y="38"/>
                    <a:pt x="0" y="24"/>
                  </a:cubicBezTo>
                  <a:cubicBezTo>
                    <a:pt x="0" y="10"/>
                    <a:pt x="11" y="0"/>
                    <a:pt x="25" y="0"/>
                  </a:cubicBezTo>
                  <a:cubicBezTo>
                    <a:pt x="37" y="0"/>
                    <a:pt x="49" y="10"/>
                    <a:pt x="49" y="24"/>
                  </a:cubicBezTo>
                  <a:cubicBezTo>
                    <a:pt x="49" y="39"/>
                    <a:pt x="38" y="49"/>
                    <a:pt x="25" y="49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43FCCAF3-3269-4CB5-B338-DD486E19D9F9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rgbClr val="9D9FA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rgbClr val="9D9FA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02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way Divider (Oran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NAME LName">
            <a:extLst>
              <a:ext uri="{FF2B5EF4-FFF2-40B4-BE49-F238E27FC236}">
                <a16:creationId xmlns:a16="http://schemas.microsoft.com/office/drawing/2014/main" id="{0EE59312-830B-4E88-A3A0-6A97697D7EBB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457200" y="1773675"/>
            <a:ext cx="7721600" cy="1596150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5400" b="0" kern="1200" cap="all" baseline="0" dirty="0">
                <a:solidFill>
                  <a:schemeClr val="bg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Divider slide </a:t>
            </a:r>
            <a:br>
              <a:rPr lang="en-US" dirty="0"/>
            </a:br>
            <a:r>
              <a:rPr lang="en-US" dirty="0"/>
              <a:t>max two lines</a:t>
            </a:r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0BC9BE65-B834-42F7-B10D-8B686206308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55799" y="560707"/>
            <a:ext cx="1353312" cy="239806"/>
            <a:chOff x="50" y="1118"/>
            <a:chExt cx="1614" cy="286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024DC978-0A4D-4FD8-9A38-A527BEB0F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" y="1118"/>
              <a:ext cx="316" cy="286"/>
            </a:xfrm>
            <a:custGeom>
              <a:avLst/>
              <a:gdLst>
                <a:gd name="T0" fmla="*/ 252 w 471"/>
                <a:gd name="T1" fmla="*/ 423 h 423"/>
                <a:gd name="T2" fmla="*/ 148 w 471"/>
                <a:gd name="T3" fmla="*/ 423 h 423"/>
                <a:gd name="T4" fmla="*/ 97 w 471"/>
                <a:gd name="T5" fmla="*/ 393 h 423"/>
                <a:gd name="T6" fmla="*/ 10 w 471"/>
                <a:gd name="T7" fmla="*/ 241 h 423"/>
                <a:gd name="T8" fmla="*/ 10 w 471"/>
                <a:gd name="T9" fmla="*/ 181 h 423"/>
                <a:gd name="T10" fmla="*/ 97 w 471"/>
                <a:gd name="T11" fmla="*/ 30 h 423"/>
                <a:gd name="T12" fmla="*/ 148 w 471"/>
                <a:gd name="T13" fmla="*/ 0 h 423"/>
                <a:gd name="T14" fmla="*/ 322 w 471"/>
                <a:gd name="T15" fmla="*/ 0 h 423"/>
                <a:gd name="T16" fmla="*/ 374 w 471"/>
                <a:gd name="T17" fmla="*/ 30 h 423"/>
                <a:gd name="T18" fmla="*/ 460 w 471"/>
                <a:gd name="T19" fmla="*/ 181 h 423"/>
                <a:gd name="T20" fmla="*/ 460 w 471"/>
                <a:gd name="T21" fmla="*/ 241 h 423"/>
                <a:gd name="T22" fmla="*/ 438 w 471"/>
                <a:gd name="T23" fmla="*/ 277 h 423"/>
                <a:gd name="T24" fmla="*/ 386 w 471"/>
                <a:gd name="T25" fmla="*/ 307 h 423"/>
                <a:gd name="T26" fmla="*/ 283 w 471"/>
                <a:gd name="T27" fmla="*/ 307 h 423"/>
                <a:gd name="T28" fmla="*/ 340 w 471"/>
                <a:gd name="T29" fmla="*/ 211 h 423"/>
                <a:gd name="T30" fmla="*/ 287 w 471"/>
                <a:gd name="T31" fmla="*/ 120 h 423"/>
                <a:gd name="T32" fmla="*/ 183 w 471"/>
                <a:gd name="T33" fmla="*/ 120 h 423"/>
                <a:gd name="T34" fmla="*/ 130 w 471"/>
                <a:gd name="T35" fmla="*/ 211 h 423"/>
                <a:gd name="T36" fmla="*/ 252 w 471"/>
                <a:gd name="T37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1" h="423">
                  <a:moveTo>
                    <a:pt x="252" y="423"/>
                  </a:moveTo>
                  <a:cubicBezTo>
                    <a:pt x="148" y="423"/>
                    <a:pt x="148" y="423"/>
                    <a:pt x="148" y="423"/>
                  </a:cubicBezTo>
                  <a:cubicBezTo>
                    <a:pt x="127" y="423"/>
                    <a:pt x="107" y="411"/>
                    <a:pt x="97" y="393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0" y="223"/>
                    <a:pt x="0" y="199"/>
                    <a:pt x="10" y="181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108" y="11"/>
                    <a:pt x="127" y="0"/>
                    <a:pt x="148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43" y="0"/>
                    <a:pt x="363" y="11"/>
                    <a:pt x="374" y="30"/>
                  </a:cubicBezTo>
                  <a:cubicBezTo>
                    <a:pt x="460" y="181"/>
                    <a:pt x="460" y="181"/>
                    <a:pt x="460" y="181"/>
                  </a:cubicBezTo>
                  <a:cubicBezTo>
                    <a:pt x="471" y="199"/>
                    <a:pt x="471" y="223"/>
                    <a:pt x="460" y="241"/>
                  </a:cubicBezTo>
                  <a:cubicBezTo>
                    <a:pt x="438" y="277"/>
                    <a:pt x="438" y="277"/>
                    <a:pt x="438" y="277"/>
                  </a:cubicBezTo>
                  <a:cubicBezTo>
                    <a:pt x="428" y="295"/>
                    <a:pt x="408" y="307"/>
                    <a:pt x="386" y="307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340" y="211"/>
                    <a:pt x="340" y="211"/>
                    <a:pt x="340" y="211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183" y="120"/>
                    <a:pt x="183" y="120"/>
                    <a:pt x="183" y="120"/>
                  </a:cubicBezTo>
                  <a:cubicBezTo>
                    <a:pt x="130" y="211"/>
                    <a:pt x="130" y="211"/>
                    <a:pt x="130" y="211"/>
                  </a:cubicBezTo>
                  <a:lnTo>
                    <a:pt x="252" y="4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65197E6-64B8-4660-81BE-CC950B1D7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8" y="1202"/>
              <a:ext cx="93" cy="127"/>
            </a:xfrm>
            <a:custGeom>
              <a:avLst/>
              <a:gdLst>
                <a:gd name="T0" fmla="*/ 59 w 138"/>
                <a:gd name="T1" fmla="*/ 88 h 187"/>
                <a:gd name="T2" fmla="*/ 89 w 138"/>
                <a:gd name="T3" fmla="*/ 63 h 187"/>
                <a:gd name="T4" fmla="*/ 62 w 138"/>
                <a:gd name="T5" fmla="*/ 38 h 187"/>
                <a:gd name="T6" fmla="*/ 48 w 138"/>
                <a:gd name="T7" fmla="*/ 38 h 187"/>
                <a:gd name="T8" fmla="*/ 48 w 138"/>
                <a:gd name="T9" fmla="*/ 88 h 187"/>
                <a:gd name="T10" fmla="*/ 59 w 138"/>
                <a:gd name="T11" fmla="*/ 88 h 187"/>
                <a:gd name="T12" fmla="*/ 48 w 138"/>
                <a:gd name="T13" fmla="*/ 187 h 187"/>
                <a:gd name="T14" fmla="*/ 0 w 138"/>
                <a:gd name="T15" fmla="*/ 187 h 187"/>
                <a:gd name="T16" fmla="*/ 0 w 138"/>
                <a:gd name="T17" fmla="*/ 0 h 187"/>
                <a:gd name="T18" fmla="*/ 68 w 138"/>
                <a:gd name="T19" fmla="*/ 0 h 187"/>
                <a:gd name="T20" fmla="*/ 138 w 138"/>
                <a:gd name="T21" fmla="*/ 60 h 187"/>
                <a:gd name="T22" fmla="*/ 62 w 138"/>
                <a:gd name="T23" fmla="*/ 125 h 187"/>
                <a:gd name="T24" fmla="*/ 48 w 138"/>
                <a:gd name="T25" fmla="*/ 125 h 187"/>
                <a:gd name="T26" fmla="*/ 48 w 138"/>
                <a:gd name="T2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187">
                  <a:moveTo>
                    <a:pt x="59" y="88"/>
                  </a:moveTo>
                  <a:cubicBezTo>
                    <a:pt x="77" y="88"/>
                    <a:pt x="89" y="82"/>
                    <a:pt x="89" y="63"/>
                  </a:cubicBezTo>
                  <a:cubicBezTo>
                    <a:pt x="89" y="43"/>
                    <a:pt x="79" y="38"/>
                    <a:pt x="62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88"/>
                    <a:pt x="48" y="88"/>
                    <a:pt x="48" y="88"/>
                  </a:cubicBezTo>
                  <a:lnTo>
                    <a:pt x="59" y="88"/>
                  </a:lnTo>
                  <a:close/>
                  <a:moveTo>
                    <a:pt x="48" y="187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12" y="0"/>
                    <a:pt x="138" y="21"/>
                    <a:pt x="138" y="60"/>
                  </a:cubicBezTo>
                  <a:cubicBezTo>
                    <a:pt x="138" y="103"/>
                    <a:pt x="107" y="125"/>
                    <a:pt x="62" y="125"/>
                  </a:cubicBezTo>
                  <a:cubicBezTo>
                    <a:pt x="48" y="125"/>
                    <a:pt x="48" y="125"/>
                    <a:pt x="48" y="125"/>
                  </a:cubicBezTo>
                  <a:lnTo>
                    <a:pt x="48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924201CC-3182-4045-B625-0D0448713F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" y="1202"/>
              <a:ext cx="98" cy="127"/>
            </a:xfrm>
            <a:custGeom>
              <a:avLst/>
              <a:gdLst>
                <a:gd name="T0" fmla="*/ 48 w 146"/>
                <a:gd name="T1" fmla="*/ 0 h 187"/>
                <a:gd name="T2" fmla="*/ 48 w 146"/>
                <a:gd name="T3" fmla="*/ 121 h 187"/>
                <a:gd name="T4" fmla="*/ 74 w 146"/>
                <a:gd name="T5" fmla="*/ 148 h 187"/>
                <a:gd name="T6" fmla="*/ 98 w 146"/>
                <a:gd name="T7" fmla="*/ 122 h 187"/>
                <a:gd name="T8" fmla="*/ 98 w 146"/>
                <a:gd name="T9" fmla="*/ 0 h 187"/>
                <a:gd name="T10" fmla="*/ 146 w 146"/>
                <a:gd name="T11" fmla="*/ 0 h 187"/>
                <a:gd name="T12" fmla="*/ 146 w 146"/>
                <a:gd name="T13" fmla="*/ 127 h 187"/>
                <a:gd name="T14" fmla="*/ 73 w 146"/>
                <a:gd name="T15" fmla="*/ 187 h 187"/>
                <a:gd name="T16" fmla="*/ 0 w 146"/>
                <a:gd name="T17" fmla="*/ 123 h 187"/>
                <a:gd name="T18" fmla="*/ 0 w 146"/>
                <a:gd name="T19" fmla="*/ 0 h 187"/>
                <a:gd name="T20" fmla="*/ 48 w 146"/>
                <a:gd name="T2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187">
                  <a:moveTo>
                    <a:pt x="48" y="0"/>
                  </a:moveTo>
                  <a:cubicBezTo>
                    <a:pt x="48" y="121"/>
                    <a:pt x="48" y="121"/>
                    <a:pt x="48" y="121"/>
                  </a:cubicBezTo>
                  <a:cubicBezTo>
                    <a:pt x="48" y="142"/>
                    <a:pt x="58" y="148"/>
                    <a:pt x="74" y="148"/>
                  </a:cubicBezTo>
                  <a:cubicBezTo>
                    <a:pt x="88" y="148"/>
                    <a:pt x="98" y="139"/>
                    <a:pt x="98" y="12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65"/>
                    <a:pt x="116" y="187"/>
                    <a:pt x="73" y="187"/>
                  </a:cubicBezTo>
                  <a:cubicBezTo>
                    <a:pt x="25" y="187"/>
                    <a:pt x="0" y="168"/>
                    <a:pt x="0" y="12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B573FC3-5B0C-4C7B-83FA-25351701A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" y="1202"/>
              <a:ext cx="84" cy="127"/>
            </a:xfrm>
            <a:custGeom>
              <a:avLst/>
              <a:gdLst>
                <a:gd name="T0" fmla="*/ 0 w 84"/>
                <a:gd name="T1" fmla="*/ 0 h 127"/>
                <a:gd name="T2" fmla="*/ 82 w 84"/>
                <a:gd name="T3" fmla="*/ 0 h 127"/>
                <a:gd name="T4" fmla="*/ 82 w 84"/>
                <a:gd name="T5" fmla="*/ 29 h 127"/>
                <a:gd name="T6" fmla="*/ 32 w 84"/>
                <a:gd name="T7" fmla="*/ 29 h 127"/>
                <a:gd name="T8" fmla="*/ 32 w 84"/>
                <a:gd name="T9" fmla="*/ 48 h 127"/>
                <a:gd name="T10" fmla="*/ 75 w 84"/>
                <a:gd name="T11" fmla="*/ 48 h 127"/>
                <a:gd name="T12" fmla="*/ 75 w 84"/>
                <a:gd name="T13" fmla="*/ 77 h 127"/>
                <a:gd name="T14" fmla="*/ 32 w 84"/>
                <a:gd name="T15" fmla="*/ 77 h 127"/>
                <a:gd name="T16" fmla="*/ 32 w 84"/>
                <a:gd name="T17" fmla="*/ 98 h 127"/>
                <a:gd name="T18" fmla="*/ 84 w 84"/>
                <a:gd name="T19" fmla="*/ 98 h 127"/>
                <a:gd name="T20" fmla="*/ 84 w 84"/>
                <a:gd name="T21" fmla="*/ 127 h 127"/>
                <a:gd name="T22" fmla="*/ 0 w 84"/>
                <a:gd name="T23" fmla="*/ 127 h 127"/>
                <a:gd name="T24" fmla="*/ 0 w 84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27">
                  <a:moveTo>
                    <a:pt x="0" y="0"/>
                  </a:moveTo>
                  <a:lnTo>
                    <a:pt x="82" y="0"/>
                  </a:lnTo>
                  <a:lnTo>
                    <a:pt x="82" y="29"/>
                  </a:lnTo>
                  <a:lnTo>
                    <a:pt x="32" y="29"/>
                  </a:lnTo>
                  <a:lnTo>
                    <a:pt x="32" y="48"/>
                  </a:lnTo>
                  <a:lnTo>
                    <a:pt x="75" y="48"/>
                  </a:lnTo>
                  <a:lnTo>
                    <a:pt x="75" y="77"/>
                  </a:lnTo>
                  <a:lnTo>
                    <a:pt x="32" y="77"/>
                  </a:lnTo>
                  <a:lnTo>
                    <a:pt x="32" y="98"/>
                  </a:lnTo>
                  <a:lnTo>
                    <a:pt x="84" y="98"/>
                  </a:lnTo>
                  <a:lnTo>
                    <a:pt x="84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CE9E6BA-6E40-481B-BFDC-5F6F1EB2FD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5" y="1197"/>
              <a:ext cx="84" cy="132"/>
            </a:xfrm>
            <a:custGeom>
              <a:avLst/>
              <a:gdLst>
                <a:gd name="T0" fmla="*/ 10 w 125"/>
                <a:gd name="T1" fmla="*/ 159 h 194"/>
                <a:gd name="T2" fmla="*/ 61 w 125"/>
                <a:gd name="T3" fmla="*/ 175 h 194"/>
                <a:gd name="T4" fmla="*/ 101 w 125"/>
                <a:gd name="T5" fmla="*/ 140 h 194"/>
                <a:gd name="T6" fmla="*/ 58 w 125"/>
                <a:gd name="T7" fmla="*/ 104 h 194"/>
                <a:gd name="T8" fmla="*/ 4 w 125"/>
                <a:gd name="T9" fmla="*/ 52 h 194"/>
                <a:gd name="T10" fmla="*/ 64 w 125"/>
                <a:gd name="T11" fmla="*/ 0 h 194"/>
                <a:gd name="T12" fmla="*/ 125 w 125"/>
                <a:gd name="T13" fmla="*/ 25 h 194"/>
                <a:gd name="T14" fmla="*/ 113 w 125"/>
                <a:gd name="T15" fmla="*/ 40 h 194"/>
                <a:gd name="T16" fmla="*/ 64 w 125"/>
                <a:gd name="T17" fmla="*/ 19 h 194"/>
                <a:gd name="T18" fmla="*/ 27 w 125"/>
                <a:gd name="T19" fmla="*/ 50 h 194"/>
                <a:gd name="T20" fmla="*/ 71 w 125"/>
                <a:gd name="T21" fmla="*/ 86 h 194"/>
                <a:gd name="T22" fmla="*/ 124 w 125"/>
                <a:gd name="T23" fmla="*/ 139 h 194"/>
                <a:gd name="T24" fmla="*/ 60 w 125"/>
                <a:gd name="T25" fmla="*/ 194 h 194"/>
                <a:gd name="T26" fmla="*/ 0 w 125"/>
                <a:gd name="T27" fmla="*/ 177 h 194"/>
                <a:gd name="T28" fmla="*/ 10 w 125"/>
                <a:gd name="T29" fmla="*/ 15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194">
                  <a:moveTo>
                    <a:pt x="10" y="159"/>
                  </a:moveTo>
                  <a:cubicBezTo>
                    <a:pt x="19" y="165"/>
                    <a:pt x="39" y="175"/>
                    <a:pt x="61" y="175"/>
                  </a:cubicBezTo>
                  <a:cubicBezTo>
                    <a:pt x="80" y="175"/>
                    <a:pt x="101" y="169"/>
                    <a:pt x="101" y="140"/>
                  </a:cubicBezTo>
                  <a:cubicBezTo>
                    <a:pt x="101" y="118"/>
                    <a:pt x="81" y="110"/>
                    <a:pt x="58" y="104"/>
                  </a:cubicBezTo>
                  <a:cubicBezTo>
                    <a:pt x="31" y="97"/>
                    <a:pt x="4" y="86"/>
                    <a:pt x="4" y="52"/>
                  </a:cubicBezTo>
                  <a:cubicBezTo>
                    <a:pt x="4" y="21"/>
                    <a:pt x="29" y="0"/>
                    <a:pt x="64" y="0"/>
                  </a:cubicBezTo>
                  <a:cubicBezTo>
                    <a:pt x="89" y="0"/>
                    <a:pt x="112" y="12"/>
                    <a:pt x="125" y="25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98" y="27"/>
                    <a:pt x="81" y="19"/>
                    <a:pt x="64" y="19"/>
                  </a:cubicBezTo>
                  <a:cubicBezTo>
                    <a:pt x="48" y="19"/>
                    <a:pt x="27" y="26"/>
                    <a:pt x="27" y="50"/>
                  </a:cubicBezTo>
                  <a:cubicBezTo>
                    <a:pt x="27" y="72"/>
                    <a:pt x="47" y="78"/>
                    <a:pt x="71" y="86"/>
                  </a:cubicBezTo>
                  <a:cubicBezTo>
                    <a:pt x="97" y="94"/>
                    <a:pt x="124" y="104"/>
                    <a:pt x="124" y="139"/>
                  </a:cubicBezTo>
                  <a:cubicBezTo>
                    <a:pt x="124" y="174"/>
                    <a:pt x="100" y="194"/>
                    <a:pt x="60" y="194"/>
                  </a:cubicBezTo>
                  <a:cubicBezTo>
                    <a:pt x="33" y="194"/>
                    <a:pt x="8" y="183"/>
                    <a:pt x="0" y="177"/>
                  </a:cubicBezTo>
                  <a:lnTo>
                    <a:pt x="10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5673E45-31C5-4D54-B5D8-5178C89C92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3" y="1202"/>
              <a:ext cx="88" cy="127"/>
            </a:xfrm>
            <a:custGeom>
              <a:avLst/>
              <a:gdLst>
                <a:gd name="T0" fmla="*/ 88 w 88"/>
                <a:gd name="T1" fmla="*/ 0 h 127"/>
                <a:gd name="T2" fmla="*/ 88 w 88"/>
                <a:gd name="T3" fmla="*/ 13 h 127"/>
                <a:gd name="T4" fmla="*/ 51 w 88"/>
                <a:gd name="T5" fmla="*/ 13 h 127"/>
                <a:gd name="T6" fmla="*/ 51 w 88"/>
                <a:gd name="T7" fmla="*/ 127 h 127"/>
                <a:gd name="T8" fmla="*/ 37 w 88"/>
                <a:gd name="T9" fmla="*/ 127 h 127"/>
                <a:gd name="T10" fmla="*/ 37 w 88"/>
                <a:gd name="T11" fmla="*/ 13 h 127"/>
                <a:gd name="T12" fmla="*/ 0 w 88"/>
                <a:gd name="T13" fmla="*/ 13 h 127"/>
                <a:gd name="T14" fmla="*/ 0 w 88"/>
                <a:gd name="T15" fmla="*/ 0 h 127"/>
                <a:gd name="T16" fmla="*/ 88 w 88"/>
                <a:gd name="T1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7">
                  <a:moveTo>
                    <a:pt x="88" y="0"/>
                  </a:moveTo>
                  <a:lnTo>
                    <a:pt x="88" y="13"/>
                  </a:lnTo>
                  <a:lnTo>
                    <a:pt x="51" y="13"/>
                  </a:lnTo>
                  <a:lnTo>
                    <a:pt x="51" y="127"/>
                  </a:lnTo>
                  <a:lnTo>
                    <a:pt x="37" y="127"/>
                  </a:lnTo>
                  <a:lnTo>
                    <a:pt x="37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C48948A-CF97-487E-97DF-DB33CB4DA9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1" y="1197"/>
              <a:ext cx="103" cy="132"/>
            </a:xfrm>
            <a:custGeom>
              <a:avLst/>
              <a:gdLst>
                <a:gd name="T0" fmla="*/ 78 w 153"/>
                <a:gd name="T1" fmla="*/ 176 h 194"/>
                <a:gd name="T2" fmla="*/ 130 w 153"/>
                <a:gd name="T3" fmla="*/ 99 h 194"/>
                <a:gd name="T4" fmla="*/ 77 w 153"/>
                <a:gd name="T5" fmla="*/ 20 h 194"/>
                <a:gd name="T6" fmla="*/ 22 w 153"/>
                <a:gd name="T7" fmla="*/ 97 h 194"/>
                <a:gd name="T8" fmla="*/ 78 w 153"/>
                <a:gd name="T9" fmla="*/ 176 h 194"/>
                <a:gd name="T10" fmla="*/ 75 w 153"/>
                <a:gd name="T11" fmla="*/ 194 h 194"/>
                <a:gd name="T12" fmla="*/ 0 w 153"/>
                <a:gd name="T13" fmla="*/ 98 h 194"/>
                <a:gd name="T14" fmla="*/ 78 w 153"/>
                <a:gd name="T15" fmla="*/ 0 h 194"/>
                <a:gd name="T16" fmla="*/ 153 w 153"/>
                <a:gd name="T17" fmla="*/ 98 h 194"/>
                <a:gd name="T18" fmla="*/ 75 w 15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" h="194">
                  <a:moveTo>
                    <a:pt x="78" y="176"/>
                  </a:moveTo>
                  <a:cubicBezTo>
                    <a:pt x="118" y="176"/>
                    <a:pt x="130" y="137"/>
                    <a:pt x="130" y="99"/>
                  </a:cubicBezTo>
                  <a:cubicBezTo>
                    <a:pt x="130" y="66"/>
                    <a:pt x="119" y="20"/>
                    <a:pt x="77" y="20"/>
                  </a:cubicBezTo>
                  <a:cubicBezTo>
                    <a:pt x="37" y="20"/>
                    <a:pt x="22" y="59"/>
                    <a:pt x="22" y="97"/>
                  </a:cubicBezTo>
                  <a:cubicBezTo>
                    <a:pt x="22" y="134"/>
                    <a:pt x="32" y="176"/>
                    <a:pt x="78" y="176"/>
                  </a:cubicBezTo>
                  <a:moveTo>
                    <a:pt x="75" y="194"/>
                  </a:moveTo>
                  <a:cubicBezTo>
                    <a:pt x="28" y="194"/>
                    <a:pt x="0" y="162"/>
                    <a:pt x="0" y="98"/>
                  </a:cubicBezTo>
                  <a:cubicBezTo>
                    <a:pt x="0" y="25"/>
                    <a:pt x="41" y="0"/>
                    <a:pt x="78" y="0"/>
                  </a:cubicBezTo>
                  <a:cubicBezTo>
                    <a:pt x="118" y="0"/>
                    <a:pt x="153" y="26"/>
                    <a:pt x="153" y="98"/>
                  </a:cubicBezTo>
                  <a:cubicBezTo>
                    <a:pt x="153" y="162"/>
                    <a:pt x="123" y="194"/>
                    <a:pt x="75" y="1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7AE4C5AD-05CF-413C-9581-C9642E9AE5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19" y="1202"/>
              <a:ext cx="107" cy="127"/>
            </a:xfrm>
            <a:custGeom>
              <a:avLst/>
              <a:gdLst>
                <a:gd name="T0" fmla="*/ 32 w 107"/>
                <a:gd name="T1" fmla="*/ 76 h 127"/>
                <a:gd name="T2" fmla="*/ 74 w 107"/>
                <a:gd name="T3" fmla="*/ 76 h 127"/>
                <a:gd name="T4" fmla="*/ 53 w 107"/>
                <a:gd name="T5" fmla="*/ 14 h 127"/>
                <a:gd name="T6" fmla="*/ 32 w 107"/>
                <a:gd name="T7" fmla="*/ 76 h 127"/>
                <a:gd name="T8" fmla="*/ 0 w 107"/>
                <a:gd name="T9" fmla="*/ 127 h 127"/>
                <a:gd name="T10" fmla="*/ 45 w 107"/>
                <a:gd name="T11" fmla="*/ 0 h 127"/>
                <a:gd name="T12" fmla="*/ 62 w 107"/>
                <a:gd name="T13" fmla="*/ 0 h 127"/>
                <a:gd name="T14" fmla="*/ 107 w 107"/>
                <a:gd name="T15" fmla="*/ 127 h 127"/>
                <a:gd name="T16" fmla="*/ 92 w 107"/>
                <a:gd name="T17" fmla="*/ 127 h 127"/>
                <a:gd name="T18" fmla="*/ 78 w 107"/>
                <a:gd name="T19" fmla="*/ 88 h 127"/>
                <a:gd name="T20" fmla="*/ 28 w 107"/>
                <a:gd name="T21" fmla="*/ 88 h 127"/>
                <a:gd name="T22" fmla="*/ 15 w 107"/>
                <a:gd name="T23" fmla="*/ 127 h 127"/>
                <a:gd name="T24" fmla="*/ 0 w 107"/>
                <a:gd name="T25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27">
                  <a:moveTo>
                    <a:pt x="32" y="76"/>
                  </a:moveTo>
                  <a:lnTo>
                    <a:pt x="74" y="76"/>
                  </a:lnTo>
                  <a:lnTo>
                    <a:pt x="53" y="14"/>
                  </a:lnTo>
                  <a:lnTo>
                    <a:pt x="32" y="76"/>
                  </a:lnTo>
                  <a:close/>
                  <a:moveTo>
                    <a:pt x="0" y="127"/>
                  </a:moveTo>
                  <a:lnTo>
                    <a:pt x="45" y="0"/>
                  </a:lnTo>
                  <a:lnTo>
                    <a:pt x="62" y="0"/>
                  </a:lnTo>
                  <a:lnTo>
                    <a:pt x="107" y="127"/>
                  </a:lnTo>
                  <a:lnTo>
                    <a:pt x="92" y="127"/>
                  </a:lnTo>
                  <a:lnTo>
                    <a:pt x="78" y="88"/>
                  </a:lnTo>
                  <a:lnTo>
                    <a:pt x="28" y="88"/>
                  </a:lnTo>
                  <a:lnTo>
                    <a:pt x="15" y="127"/>
                  </a:lnTo>
                  <a:lnTo>
                    <a:pt x="0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C483BAA-1BB0-488A-9917-6E5ADDCD70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31" y="1197"/>
              <a:ext cx="93" cy="132"/>
            </a:xfrm>
            <a:custGeom>
              <a:avLst/>
              <a:gdLst>
                <a:gd name="T0" fmla="*/ 138 w 139"/>
                <a:gd name="T1" fmla="*/ 177 h 194"/>
                <a:gd name="T2" fmla="*/ 78 w 139"/>
                <a:gd name="T3" fmla="*/ 194 h 194"/>
                <a:gd name="T4" fmla="*/ 0 w 139"/>
                <a:gd name="T5" fmla="*/ 98 h 194"/>
                <a:gd name="T6" fmla="*/ 78 w 139"/>
                <a:gd name="T7" fmla="*/ 0 h 194"/>
                <a:gd name="T8" fmla="*/ 139 w 139"/>
                <a:gd name="T9" fmla="*/ 30 h 194"/>
                <a:gd name="T10" fmla="*/ 123 w 139"/>
                <a:gd name="T11" fmla="*/ 43 h 194"/>
                <a:gd name="T12" fmla="*/ 78 w 139"/>
                <a:gd name="T13" fmla="*/ 19 h 194"/>
                <a:gd name="T14" fmla="*/ 23 w 139"/>
                <a:gd name="T15" fmla="*/ 96 h 194"/>
                <a:gd name="T16" fmla="*/ 80 w 139"/>
                <a:gd name="T17" fmla="*/ 176 h 194"/>
                <a:gd name="T18" fmla="*/ 117 w 139"/>
                <a:gd name="T19" fmla="*/ 166 h 194"/>
                <a:gd name="T20" fmla="*/ 117 w 139"/>
                <a:gd name="T21" fmla="*/ 110 h 194"/>
                <a:gd name="T22" fmla="*/ 75 w 139"/>
                <a:gd name="T23" fmla="*/ 110 h 194"/>
                <a:gd name="T24" fmla="*/ 75 w 139"/>
                <a:gd name="T25" fmla="*/ 91 h 194"/>
                <a:gd name="T26" fmla="*/ 139 w 139"/>
                <a:gd name="T27" fmla="*/ 91 h 194"/>
                <a:gd name="T28" fmla="*/ 139 w 139"/>
                <a:gd name="T29" fmla="*/ 177 h 194"/>
                <a:gd name="T30" fmla="*/ 138 w 139"/>
                <a:gd name="T31" fmla="*/ 17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9" h="194">
                  <a:moveTo>
                    <a:pt x="138" y="177"/>
                  </a:moveTo>
                  <a:cubicBezTo>
                    <a:pt x="123" y="188"/>
                    <a:pt x="101" y="194"/>
                    <a:pt x="78" y="194"/>
                  </a:cubicBezTo>
                  <a:cubicBezTo>
                    <a:pt x="30" y="194"/>
                    <a:pt x="0" y="163"/>
                    <a:pt x="0" y="98"/>
                  </a:cubicBezTo>
                  <a:cubicBezTo>
                    <a:pt x="0" y="24"/>
                    <a:pt x="41" y="0"/>
                    <a:pt x="78" y="0"/>
                  </a:cubicBezTo>
                  <a:cubicBezTo>
                    <a:pt x="97" y="0"/>
                    <a:pt x="120" y="6"/>
                    <a:pt x="139" y="30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11" y="28"/>
                    <a:pt x="97" y="19"/>
                    <a:pt x="78" y="19"/>
                  </a:cubicBezTo>
                  <a:cubicBezTo>
                    <a:pt x="43" y="19"/>
                    <a:pt x="23" y="48"/>
                    <a:pt x="23" y="96"/>
                  </a:cubicBezTo>
                  <a:cubicBezTo>
                    <a:pt x="23" y="146"/>
                    <a:pt x="40" y="176"/>
                    <a:pt x="80" y="176"/>
                  </a:cubicBezTo>
                  <a:cubicBezTo>
                    <a:pt x="94" y="176"/>
                    <a:pt x="110" y="171"/>
                    <a:pt x="117" y="166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139" y="91"/>
                    <a:pt x="139" y="91"/>
                    <a:pt x="139" y="91"/>
                  </a:cubicBezTo>
                  <a:cubicBezTo>
                    <a:pt x="139" y="177"/>
                    <a:pt x="139" y="177"/>
                    <a:pt x="139" y="177"/>
                  </a:cubicBezTo>
                  <a:lnTo>
                    <a:pt x="138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69E46F60-DCCF-429C-98F5-62E0C7772D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2" y="1202"/>
              <a:ext cx="70" cy="127"/>
            </a:xfrm>
            <a:custGeom>
              <a:avLst/>
              <a:gdLst>
                <a:gd name="T0" fmla="*/ 0 w 70"/>
                <a:gd name="T1" fmla="*/ 0 h 127"/>
                <a:gd name="T2" fmla="*/ 69 w 70"/>
                <a:gd name="T3" fmla="*/ 0 h 127"/>
                <a:gd name="T4" fmla="*/ 69 w 70"/>
                <a:gd name="T5" fmla="*/ 13 h 127"/>
                <a:gd name="T6" fmla="*/ 15 w 70"/>
                <a:gd name="T7" fmla="*/ 13 h 127"/>
                <a:gd name="T8" fmla="*/ 15 w 70"/>
                <a:gd name="T9" fmla="*/ 56 h 127"/>
                <a:gd name="T10" fmla="*/ 61 w 70"/>
                <a:gd name="T11" fmla="*/ 56 h 127"/>
                <a:gd name="T12" fmla="*/ 61 w 70"/>
                <a:gd name="T13" fmla="*/ 68 h 127"/>
                <a:gd name="T14" fmla="*/ 15 w 70"/>
                <a:gd name="T15" fmla="*/ 68 h 127"/>
                <a:gd name="T16" fmla="*/ 15 w 70"/>
                <a:gd name="T17" fmla="*/ 114 h 127"/>
                <a:gd name="T18" fmla="*/ 70 w 70"/>
                <a:gd name="T19" fmla="*/ 114 h 127"/>
                <a:gd name="T20" fmla="*/ 70 w 70"/>
                <a:gd name="T21" fmla="*/ 127 h 127"/>
                <a:gd name="T22" fmla="*/ 0 w 70"/>
                <a:gd name="T23" fmla="*/ 127 h 127"/>
                <a:gd name="T24" fmla="*/ 0 w 70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27">
                  <a:moveTo>
                    <a:pt x="0" y="0"/>
                  </a:moveTo>
                  <a:lnTo>
                    <a:pt x="69" y="0"/>
                  </a:lnTo>
                  <a:lnTo>
                    <a:pt x="69" y="13"/>
                  </a:lnTo>
                  <a:lnTo>
                    <a:pt x="15" y="13"/>
                  </a:lnTo>
                  <a:lnTo>
                    <a:pt x="15" y="56"/>
                  </a:lnTo>
                  <a:lnTo>
                    <a:pt x="61" y="56"/>
                  </a:lnTo>
                  <a:lnTo>
                    <a:pt x="61" y="68"/>
                  </a:lnTo>
                  <a:lnTo>
                    <a:pt x="15" y="68"/>
                  </a:lnTo>
                  <a:lnTo>
                    <a:pt x="15" y="114"/>
                  </a:lnTo>
                  <a:lnTo>
                    <a:pt x="70" y="114"/>
                  </a:lnTo>
                  <a:lnTo>
                    <a:pt x="70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D2768A2-0866-4AB2-B8C1-F4B31B986F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6" y="1202"/>
              <a:ext cx="88" cy="127"/>
            </a:xfrm>
            <a:custGeom>
              <a:avLst/>
              <a:gdLst>
                <a:gd name="T0" fmla="*/ 51 w 131"/>
                <a:gd name="T1" fmla="*/ 101 h 187"/>
                <a:gd name="T2" fmla="*/ 23 w 131"/>
                <a:gd name="T3" fmla="*/ 101 h 187"/>
                <a:gd name="T4" fmla="*/ 23 w 131"/>
                <a:gd name="T5" fmla="*/ 19 h 187"/>
                <a:gd name="T6" fmla="*/ 48 w 131"/>
                <a:gd name="T7" fmla="*/ 19 h 187"/>
                <a:gd name="T8" fmla="*/ 103 w 131"/>
                <a:gd name="T9" fmla="*/ 59 h 187"/>
                <a:gd name="T10" fmla="*/ 51 w 131"/>
                <a:gd name="T11" fmla="*/ 101 h 187"/>
                <a:gd name="T12" fmla="*/ 105 w 131"/>
                <a:gd name="T13" fmla="*/ 129 h 187"/>
                <a:gd name="T14" fmla="*/ 92 w 131"/>
                <a:gd name="T15" fmla="*/ 111 h 187"/>
                <a:gd name="T16" fmla="*/ 126 w 131"/>
                <a:gd name="T17" fmla="*/ 56 h 187"/>
                <a:gd name="T18" fmla="*/ 62 w 131"/>
                <a:gd name="T19" fmla="*/ 0 h 187"/>
                <a:gd name="T20" fmla="*/ 0 w 131"/>
                <a:gd name="T21" fmla="*/ 0 h 187"/>
                <a:gd name="T22" fmla="*/ 0 w 131"/>
                <a:gd name="T23" fmla="*/ 187 h 187"/>
                <a:gd name="T24" fmla="*/ 22 w 131"/>
                <a:gd name="T25" fmla="*/ 187 h 187"/>
                <a:gd name="T26" fmla="*/ 22 w 131"/>
                <a:gd name="T27" fmla="*/ 118 h 187"/>
                <a:gd name="T28" fmla="*/ 55 w 131"/>
                <a:gd name="T29" fmla="*/ 118 h 187"/>
                <a:gd name="T30" fmla="*/ 62 w 131"/>
                <a:gd name="T31" fmla="*/ 118 h 187"/>
                <a:gd name="T32" fmla="*/ 61 w 131"/>
                <a:gd name="T33" fmla="*/ 118 h 187"/>
                <a:gd name="T34" fmla="*/ 83 w 131"/>
                <a:gd name="T35" fmla="*/ 135 h 187"/>
                <a:gd name="T36" fmla="*/ 107 w 131"/>
                <a:gd name="T37" fmla="*/ 187 h 187"/>
                <a:gd name="T38" fmla="*/ 131 w 131"/>
                <a:gd name="T39" fmla="*/ 187 h 187"/>
                <a:gd name="T40" fmla="*/ 105 w 131"/>
                <a:gd name="T41" fmla="*/ 1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87">
                  <a:moveTo>
                    <a:pt x="51" y="101"/>
                  </a:moveTo>
                  <a:cubicBezTo>
                    <a:pt x="23" y="101"/>
                    <a:pt x="23" y="101"/>
                    <a:pt x="23" y="101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80" y="19"/>
                    <a:pt x="103" y="22"/>
                    <a:pt x="103" y="59"/>
                  </a:cubicBezTo>
                  <a:cubicBezTo>
                    <a:pt x="103" y="89"/>
                    <a:pt x="82" y="101"/>
                    <a:pt x="51" y="101"/>
                  </a:cubicBezTo>
                  <a:close/>
                  <a:moveTo>
                    <a:pt x="105" y="129"/>
                  </a:moveTo>
                  <a:cubicBezTo>
                    <a:pt x="100" y="119"/>
                    <a:pt x="98" y="115"/>
                    <a:pt x="92" y="111"/>
                  </a:cubicBezTo>
                  <a:cubicBezTo>
                    <a:pt x="112" y="102"/>
                    <a:pt x="126" y="84"/>
                    <a:pt x="126" y="56"/>
                  </a:cubicBezTo>
                  <a:cubicBezTo>
                    <a:pt x="126" y="19"/>
                    <a:pt x="102" y="0"/>
                    <a:pt x="6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2" y="187"/>
                    <a:pt x="22" y="187"/>
                    <a:pt x="22" y="187"/>
                  </a:cubicBezTo>
                  <a:cubicBezTo>
                    <a:pt x="22" y="118"/>
                    <a:pt x="22" y="118"/>
                    <a:pt x="22" y="118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7" y="118"/>
                    <a:pt x="59" y="118"/>
                    <a:pt x="62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73" y="118"/>
                    <a:pt x="78" y="125"/>
                    <a:pt x="83" y="135"/>
                  </a:cubicBezTo>
                  <a:cubicBezTo>
                    <a:pt x="107" y="187"/>
                    <a:pt x="107" y="187"/>
                    <a:pt x="107" y="187"/>
                  </a:cubicBezTo>
                  <a:cubicBezTo>
                    <a:pt x="131" y="187"/>
                    <a:pt x="131" y="187"/>
                    <a:pt x="131" y="187"/>
                  </a:cubicBezTo>
                  <a:lnTo>
                    <a:pt x="105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FD72360C-C2F3-4D70-8A48-25526B9572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71" y="1202"/>
              <a:ext cx="98" cy="127"/>
            </a:xfrm>
            <a:custGeom>
              <a:avLst/>
              <a:gdLst>
                <a:gd name="T0" fmla="*/ 47 w 145"/>
                <a:gd name="T1" fmla="*/ 88 h 187"/>
                <a:gd name="T2" fmla="*/ 47 w 145"/>
                <a:gd name="T3" fmla="*/ 38 h 187"/>
                <a:gd name="T4" fmla="*/ 60 w 145"/>
                <a:gd name="T5" fmla="*/ 38 h 187"/>
                <a:gd name="T6" fmla="*/ 87 w 145"/>
                <a:gd name="T7" fmla="*/ 63 h 187"/>
                <a:gd name="T8" fmla="*/ 58 w 145"/>
                <a:gd name="T9" fmla="*/ 88 h 187"/>
                <a:gd name="T10" fmla="*/ 47 w 145"/>
                <a:gd name="T11" fmla="*/ 88 h 187"/>
                <a:gd name="T12" fmla="*/ 120 w 145"/>
                <a:gd name="T13" fmla="*/ 128 h 187"/>
                <a:gd name="T14" fmla="*/ 108 w 145"/>
                <a:gd name="T15" fmla="*/ 114 h 187"/>
                <a:gd name="T16" fmla="*/ 136 w 145"/>
                <a:gd name="T17" fmla="*/ 60 h 187"/>
                <a:gd name="T18" fmla="*/ 67 w 145"/>
                <a:gd name="T19" fmla="*/ 0 h 187"/>
                <a:gd name="T20" fmla="*/ 0 w 145"/>
                <a:gd name="T21" fmla="*/ 0 h 187"/>
                <a:gd name="T22" fmla="*/ 0 w 145"/>
                <a:gd name="T23" fmla="*/ 187 h 187"/>
                <a:gd name="T24" fmla="*/ 47 w 145"/>
                <a:gd name="T25" fmla="*/ 187 h 187"/>
                <a:gd name="T26" fmla="*/ 47 w 145"/>
                <a:gd name="T27" fmla="*/ 125 h 187"/>
                <a:gd name="T28" fmla="*/ 59 w 145"/>
                <a:gd name="T29" fmla="*/ 125 h 187"/>
                <a:gd name="T30" fmla="*/ 72 w 145"/>
                <a:gd name="T31" fmla="*/ 136 h 187"/>
                <a:gd name="T32" fmla="*/ 95 w 145"/>
                <a:gd name="T33" fmla="*/ 187 h 187"/>
                <a:gd name="T34" fmla="*/ 145 w 145"/>
                <a:gd name="T35" fmla="*/ 187 h 187"/>
                <a:gd name="T36" fmla="*/ 120 w 145"/>
                <a:gd name="T37" fmla="*/ 1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187">
                  <a:moveTo>
                    <a:pt x="47" y="88"/>
                  </a:moveTo>
                  <a:cubicBezTo>
                    <a:pt x="47" y="38"/>
                    <a:pt x="47" y="38"/>
                    <a:pt x="47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77" y="38"/>
                    <a:pt x="87" y="43"/>
                    <a:pt x="87" y="63"/>
                  </a:cubicBezTo>
                  <a:cubicBezTo>
                    <a:pt x="87" y="82"/>
                    <a:pt x="76" y="88"/>
                    <a:pt x="58" y="88"/>
                  </a:cubicBezTo>
                  <a:lnTo>
                    <a:pt x="47" y="88"/>
                  </a:lnTo>
                  <a:close/>
                  <a:moveTo>
                    <a:pt x="120" y="128"/>
                  </a:moveTo>
                  <a:cubicBezTo>
                    <a:pt x="117" y="121"/>
                    <a:pt x="113" y="116"/>
                    <a:pt x="108" y="114"/>
                  </a:cubicBezTo>
                  <a:cubicBezTo>
                    <a:pt x="125" y="103"/>
                    <a:pt x="136" y="85"/>
                    <a:pt x="136" y="60"/>
                  </a:cubicBezTo>
                  <a:cubicBezTo>
                    <a:pt x="136" y="21"/>
                    <a:pt x="110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65" y="125"/>
                    <a:pt x="69" y="129"/>
                    <a:pt x="72" y="136"/>
                  </a:cubicBezTo>
                  <a:cubicBezTo>
                    <a:pt x="95" y="187"/>
                    <a:pt x="95" y="187"/>
                    <a:pt x="95" y="187"/>
                  </a:cubicBezTo>
                  <a:cubicBezTo>
                    <a:pt x="145" y="187"/>
                    <a:pt x="145" y="187"/>
                    <a:pt x="145" y="187"/>
                  </a:cubicBezTo>
                  <a:lnTo>
                    <a:pt x="120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149B2D0-C135-4D1C-883E-5B62FB7EAB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31" y="1197"/>
              <a:ext cx="33" cy="34"/>
            </a:xfrm>
            <a:custGeom>
              <a:avLst/>
              <a:gdLst>
                <a:gd name="T0" fmla="*/ 25 w 49"/>
                <a:gd name="T1" fmla="*/ 23 h 49"/>
                <a:gd name="T2" fmla="*/ 31 w 49"/>
                <a:gd name="T3" fmla="*/ 19 h 49"/>
                <a:gd name="T4" fmla="*/ 25 w 49"/>
                <a:gd name="T5" fmla="*/ 15 h 49"/>
                <a:gd name="T6" fmla="*/ 20 w 49"/>
                <a:gd name="T7" fmla="*/ 15 h 49"/>
                <a:gd name="T8" fmla="*/ 20 w 49"/>
                <a:gd name="T9" fmla="*/ 23 h 49"/>
                <a:gd name="T10" fmla="*/ 25 w 49"/>
                <a:gd name="T11" fmla="*/ 23 h 49"/>
                <a:gd name="T12" fmla="*/ 20 w 49"/>
                <a:gd name="T13" fmla="*/ 38 h 49"/>
                <a:gd name="T14" fmla="*/ 15 w 49"/>
                <a:gd name="T15" fmla="*/ 38 h 49"/>
                <a:gd name="T16" fmla="*/ 15 w 49"/>
                <a:gd name="T17" fmla="*/ 12 h 49"/>
                <a:gd name="T18" fmla="*/ 26 w 49"/>
                <a:gd name="T19" fmla="*/ 12 h 49"/>
                <a:gd name="T20" fmla="*/ 36 w 49"/>
                <a:gd name="T21" fmla="*/ 19 h 49"/>
                <a:gd name="T22" fmla="*/ 29 w 49"/>
                <a:gd name="T23" fmla="*/ 26 h 49"/>
                <a:gd name="T24" fmla="*/ 36 w 49"/>
                <a:gd name="T25" fmla="*/ 38 h 49"/>
                <a:gd name="T26" fmla="*/ 31 w 49"/>
                <a:gd name="T27" fmla="*/ 38 h 49"/>
                <a:gd name="T28" fmla="*/ 24 w 49"/>
                <a:gd name="T29" fmla="*/ 27 h 49"/>
                <a:gd name="T30" fmla="*/ 19 w 49"/>
                <a:gd name="T31" fmla="*/ 27 h 49"/>
                <a:gd name="T32" fmla="*/ 19 w 49"/>
                <a:gd name="T33" fmla="*/ 38 h 49"/>
                <a:gd name="T34" fmla="*/ 20 w 49"/>
                <a:gd name="T35" fmla="*/ 38 h 49"/>
                <a:gd name="T36" fmla="*/ 25 w 49"/>
                <a:gd name="T37" fmla="*/ 4 h 49"/>
                <a:gd name="T38" fmla="*/ 5 w 49"/>
                <a:gd name="T39" fmla="*/ 24 h 49"/>
                <a:gd name="T40" fmla="*/ 25 w 49"/>
                <a:gd name="T41" fmla="*/ 44 h 49"/>
                <a:gd name="T42" fmla="*/ 43 w 49"/>
                <a:gd name="T43" fmla="*/ 24 h 49"/>
                <a:gd name="T44" fmla="*/ 25 w 49"/>
                <a:gd name="T45" fmla="*/ 4 h 49"/>
                <a:gd name="T46" fmla="*/ 25 w 49"/>
                <a:gd name="T47" fmla="*/ 49 h 49"/>
                <a:gd name="T48" fmla="*/ 0 w 49"/>
                <a:gd name="T49" fmla="*/ 24 h 49"/>
                <a:gd name="T50" fmla="*/ 25 w 49"/>
                <a:gd name="T51" fmla="*/ 0 h 49"/>
                <a:gd name="T52" fmla="*/ 49 w 49"/>
                <a:gd name="T53" fmla="*/ 24 h 49"/>
                <a:gd name="T54" fmla="*/ 25 w 49"/>
                <a:gd name="T5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49">
                  <a:moveTo>
                    <a:pt x="25" y="23"/>
                  </a:moveTo>
                  <a:cubicBezTo>
                    <a:pt x="28" y="23"/>
                    <a:pt x="31" y="23"/>
                    <a:pt x="31" y="19"/>
                  </a:cubicBezTo>
                  <a:cubicBezTo>
                    <a:pt x="31" y="16"/>
                    <a:pt x="28" y="15"/>
                    <a:pt x="25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5" y="23"/>
                  </a:lnTo>
                  <a:close/>
                  <a:moveTo>
                    <a:pt x="20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33" y="12"/>
                    <a:pt x="36" y="14"/>
                    <a:pt x="36" y="19"/>
                  </a:cubicBezTo>
                  <a:cubicBezTo>
                    <a:pt x="36" y="24"/>
                    <a:pt x="33" y="26"/>
                    <a:pt x="29" y="26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8"/>
                    <a:pt x="19" y="38"/>
                    <a:pt x="19" y="38"/>
                  </a:cubicBezTo>
                  <a:lnTo>
                    <a:pt x="20" y="38"/>
                  </a:lnTo>
                  <a:close/>
                  <a:moveTo>
                    <a:pt x="25" y="4"/>
                  </a:moveTo>
                  <a:cubicBezTo>
                    <a:pt x="14" y="4"/>
                    <a:pt x="5" y="13"/>
                    <a:pt x="5" y="24"/>
                  </a:cubicBezTo>
                  <a:cubicBezTo>
                    <a:pt x="5" y="36"/>
                    <a:pt x="13" y="44"/>
                    <a:pt x="25" y="44"/>
                  </a:cubicBezTo>
                  <a:cubicBezTo>
                    <a:pt x="35" y="44"/>
                    <a:pt x="43" y="36"/>
                    <a:pt x="43" y="24"/>
                  </a:cubicBezTo>
                  <a:cubicBezTo>
                    <a:pt x="44" y="13"/>
                    <a:pt x="35" y="4"/>
                    <a:pt x="25" y="4"/>
                  </a:cubicBezTo>
                  <a:close/>
                  <a:moveTo>
                    <a:pt x="25" y="49"/>
                  </a:moveTo>
                  <a:cubicBezTo>
                    <a:pt x="10" y="49"/>
                    <a:pt x="0" y="38"/>
                    <a:pt x="0" y="24"/>
                  </a:cubicBezTo>
                  <a:cubicBezTo>
                    <a:pt x="0" y="10"/>
                    <a:pt x="11" y="0"/>
                    <a:pt x="25" y="0"/>
                  </a:cubicBezTo>
                  <a:cubicBezTo>
                    <a:pt x="37" y="0"/>
                    <a:pt x="49" y="10"/>
                    <a:pt x="49" y="24"/>
                  </a:cubicBezTo>
                  <a:cubicBezTo>
                    <a:pt x="49" y="39"/>
                    <a:pt x="38" y="49"/>
                    <a:pt x="2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F23114C-613D-4EB7-BCE0-571341EC8832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2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2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61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way Divider (Whit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NAME LName">
            <a:extLst>
              <a:ext uri="{FF2B5EF4-FFF2-40B4-BE49-F238E27FC236}">
                <a16:creationId xmlns:a16="http://schemas.microsoft.com/office/drawing/2014/main" id="{0EE59312-830B-4E88-A3A0-6A97697D7EBB}"/>
              </a:ext>
            </a:extLst>
          </p:cNvPr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457200" y="1773675"/>
            <a:ext cx="7721600" cy="1596150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5400" b="0" kern="1200" cap="all" baseline="0" dirty="0">
                <a:solidFill>
                  <a:schemeClr val="accent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Divider slide </a:t>
            </a:r>
            <a:br>
              <a:rPr lang="en-US" dirty="0"/>
            </a:br>
            <a:r>
              <a:rPr lang="en-US" dirty="0"/>
              <a:t>max two lines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2FDABA-3D63-4D5E-8C7A-B21E21919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/>
          <a:stretch/>
        </p:blipFill>
        <p:spPr>
          <a:xfrm>
            <a:off x="457200" y="563088"/>
            <a:ext cx="1357549" cy="238278"/>
          </a:xfrm>
          <a:prstGeom prst="rect">
            <a:avLst/>
          </a:prstGeom>
        </p:spPr>
      </p:pic>
      <p:grpSp>
        <p:nvGrpSpPr>
          <p:cNvPr id="8" name="Group 4">
            <a:extLst>
              <a:ext uri="{FF2B5EF4-FFF2-40B4-BE49-F238E27FC236}">
                <a16:creationId xmlns:a16="http://schemas.microsoft.com/office/drawing/2014/main" id="{76A86AD4-EA90-4701-BCDC-EDC11F3330A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55799" y="560707"/>
            <a:ext cx="1353312" cy="239806"/>
            <a:chOff x="50" y="1118"/>
            <a:chExt cx="1614" cy="286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C112D177-93C9-4E5C-8BF1-8AB8E17F3D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" y="1118"/>
              <a:ext cx="316" cy="286"/>
            </a:xfrm>
            <a:custGeom>
              <a:avLst/>
              <a:gdLst>
                <a:gd name="T0" fmla="*/ 252 w 471"/>
                <a:gd name="T1" fmla="*/ 423 h 423"/>
                <a:gd name="T2" fmla="*/ 148 w 471"/>
                <a:gd name="T3" fmla="*/ 423 h 423"/>
                <a:gd name="T4" fmla="*/ 97 w 471"/>
                <a:gd name="T5" fmla="*/ 393 h 423"/>
                <a:gd name="T6" fmla="*/ 10 w 471"/>
                <a:gd name="T7" fmla="*/ 241 h 423"/>
                <a:gd name="T8" fmla="*/ 10 w 471"/>
                <a:gd name="T9" fmla="*/ 181 h 423"/>
                <a:gd name="T10" fmla="*/ 97 w 471"/>
                <a:gd name="T11" fmla="*/ 30 h 423"/>
                <a:gd name="T12" fmla="*/ 148 w 471"/>
                <a:gd name="T13" fmla="*/ 0 h 423"/>
                <a:gd name="T14" fmla="*/ 322 w 471"/>
                <a:gd name="T15" fmla="*/ 0 h 423"/>
                <a:gd name="T16" fmla="*/ 374 w 471"/>
                <a:gd name="T17" fmla="*/ 30 h 423"/>
                <a:gd name="T18" fmla="*/ 460 w 471"/>
                <a:gd name="T19" fmla="*/ 181 h 423"/>
                <a:gd name="T20" fmla="*/ 460 w 471"/>
                <a:gd name="T21" fmla="*/ 241 h 423"/>
                <a:gd name="T22" fmla="*/ 438 w 471"/>
                <a:gd name="T23" fmla="*/ 277 h 423"/>
                <a:gd name="T24" fmla="*/ 386 w 471"/>
                <a:gd name="T25" fmla="*/ 307 h 423"/>
                <a:gd name="T26" fmla="*/ 283 w 471"/>
                <a:gd name="T27" fmla="*/ 307 h 423"/>
                <a:gd name="T28" fmla="*/ 340 w 471"/>
                <a:gd name="T29" fmla="*/ 211 h 423"/>
                <a:gd name="T30" fmla="*/ 287 w 471"/>
                <a:gd name="T31" fmla="*/ 120 h 423"/>
                <a:gd name="T32" fmla="*/ 183 w 471"/>
                <a:gd name="T33" fmla="*/ 120 h 423"/>
                <a:gd name="T34" fmla="*/ 130 w 471"/>
                <a:gd name="T35" fmla="*/ 211 h 423"/>
                <a:gd name="T36" fmla="*/ 252 w 471"/>
                <a:gd name="T37" fmla="*/ 4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1" h="423">
                  <a:moveTo>
                    <a:pt x="252" y="423"/>
                  </a:moveTo>
                  <a:cubicBezTo>
                    <a:pt x="148" y="423"/>
                    <a:pt x="148" y="423"/>
                    <a:pt x="148" y="423"/>
                  </a:cubicBezTo>
                  <a:cubicBezTo>
                    <a:pt x="127" y="423"/>
                    <a:pt x="107" y="411"/>
                    <a:pt x="97" y="393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0" y="223"/>
                    <a:pt x="0" y="199"/>
                    <a:pt x="10" y="181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108" y="11"/>
                    <a:pt x="127" y="0"/>
                    <a:pt x="148" y="0"/>
                  </a:cubicBezTo>
                  <a:cubicBezTo>
                    <a:pt x="322" y="0"/>
                    <a:pt x="322" y="0"/>
                    <a:pt x="322" y="0"/>
                  </a:cubicBezTo>
                  <a:cubicBezTo>
                    <a:pt x="343" y="0"/>
                    <a:pt x="363" y="11"/>
                    <a:pt x="374" y="30"/>
                  </a:cubicBezTo>
                  <a:cubicBezTo>
                    <a:pt x="460" y="181"/>
                    <a:pt x="460" y="181"/>
                    <a:pt x="460" y="181"/>
                  </a:cubicBezTo>
                  <a:cubicBezTo>
                    <a:pt x="471" y="199"/>
                    <a:pt x="471" y="223"/>
                    <a:pt x="460" y="241"/>
                  </a:cubicBezTo>
                  <a:cubicBezTo>
                    <a:pt x="438" y="277"/>
                    <a:pt x="438" y="277"/>
                    <a:pt x="438" y="277"/>
                  </a:cubicBezTo>
                  <a:cubicBezTo>
                    <a:pt x="428" y="295"/>
                    <a:pt x="408" y="307"/>
                    <a:pt x="386" y="307"/>
                  </a:cubicBezTo>
                  <a:cubicBezTo>
                    <a:pt x="283" y="307"/>
                    <a:pt x="283" y="307"/>
                    <a:pt x="283" y="307"/>
                  </a:cubicBezTo>
                  <a:cubicBezTo>
                    <a:pt x="340" y="211"/>
                    <a:pt x="340" y="211"/>
                    <a:pt x="340" y="211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183" y="120"/>
                    <a:pt x="183" y="120"/>
                    <a:pt x="183" y="120"/>
                  </a:cubicBezTo>
                  <a:cubicBezTo>
                    <a:pt x="130" y="211"/>
                    <a:pt x="130" y="211"/>
                    <a:pt x="130" y="211"/>
                  </a:cubicBezTo>
                  <a:lnTo>
                    <a:pt x="252" y="423"/>
                  </a:lnTo>
                  <a:close/>
                </a:path>
              </a:pathLst>
            </a:custGeom>
            <a:solidFill>
              <a:srgbClr val="FE5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F52371D-FC07-4FFD-92B5-32EE7662C7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38" y="1202"/>
              <a:ext cx="93" cy="127"/>
            </a:xfrm>
            <a:custGeom>
              <a:avLst/>
              <a:gdLst>
                <a:gd name="T0" fmla="*/ 59 w 138"/>
                <a:gd name="T1" fmla="*/ 88 h 187"/>
                <a:gd name="T2" fmla="*/ 89 w 138"/>
                <a:gd name="T3" fmla="*/ 63 h 187"/>
                <a:gd name="T4" fmla="*/ 62 w 138"/>
                <a:gd name="T5" fmla="*/ 38 h 187"/>
                <a:gd name="T6" fmla="*/ 48 w 138"/>
                <a:gd name="T7" fmla="*/ 38 h 187"/>
                <a:gd name="T8" fmla="*/ 48 w 138"/>
                <a:gd name="T9" fmla="*/ 88 h 187"/>
                <a:gd name="T10" fmla="*/ 59 w 138"/>
                <a:gd name="T11" fmla="*/ 88 h 187"/>
                <a:gd name="T12" fmla="*/ 48 w 138"/>
                <a:gd name="T13" fmla="*/ 187 h 187"/>
                <a:gd name="T14" fmla="*/ 0 w 138"/>
                <a:gd name="T15" fmla="*/ 187 h 187"/>
                <a:gd name="T16" fmla="*/ 0 w 138"/>
                <a:gd name="T17" fmla="*/ 0 h 187"/>
                <a:gd name="T18" fmla="*/ 68 w 138"/>
                <a:gd name="T19" fmla="*/ 0 h 187"/>
                <a:gd name="T20" fmla="*/ 138 w 138"/>
                <a:gd name="T21" fmla="*/ 60 h 187"/>
                <a:gd name="T22" fmla="*/ 62 w 138"/>
                <a:gd name="T23" fmla="*/ 125 h 187"/>
                <a:gd name="T24" fmla="*/ 48 w 138"/>
                <a:gd name="T25" fmla="*/ 125 h 187"/>
                <a:gd name="T26" fmla="*/ 48 w 138"/>
                <a:gd name="T27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8" h="187">
                  <a:moveTo>
                    <a:pt x="59" y="88"/>
                  </a:moveTo>
                  <a:cubicBezTo>
                    <a:pt x="77" y="88"/>
                    <a:pt x="89" y="82"/>
                    <a:pt x="89" y="63"/>
                  </a:cubicBezTo>
                  <a:cubicBezTo>
                    <a:pt x="89" y="43"/>
                    <a:pt x="79" y="38"/>
                    <a:pt x="62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88"/>
                    <a:pt x="48" y="88"/>
                    <a:pt x="48" y="88"/>
                  </a:cubicBezTo>
                  <a:lnTo>
                    <a:pt x="59" y="88"/>
                  </a:lnTo>
                  <a:close/>
                  <a:moveTo>
                    <a:pt x="48" y="187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112" y="0"/>
                    <a:pt x="138" y="21"/>
                    <a:pt x="138" y="60"/>
                  </a:cubicBezTo>
                  <a:cubicBezTo>
                    <a:pt x="138" y="103"/>
                    <a:pt x="107" y="125"/>
                    <a:pt x="62" y="125"/>
                  </a:cubicBezTo>
                  <a:cubicBezTo>
                    <a:pt x="48" y="125"/>
                    <a:pt x="48" y="125"/>
                    <a:pt x="48" y="125"/>
                  </a:cubicBezTo>
                  <a:lnTo>
                    <a:pt x="48" y="18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38E4307-63FE-41B4-9DEA-3F1F2453A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0" y="1202"/>
              <a:ext cx="98" cy="127"/>
            </a:xfrm>
            <a:custGeom>
              <a:avLst/>
              <a:gdLst>
                <a:gd name="T0" fmla="*/ 48 w 146"/>
                <a:gd name="T1" fmla="*/ 0 h 187"/>
                <a:gd name="T2" fmla="*/ 48 w 146"/>
                <a:gd name="T3" fmla="*/ 121 h 187"/>
                <a:gd name="T4" fmla="*/ 74 w 146"/>
                <a:gd name="T5" fmla="*/ 148 h 187"/>
                <a:gd name="T6" fmla="*/ 98 w 146"/>
                <a:gd name="T7" fmla="*/ 122 h 187"/>
                <a:gd name="T8" fmla="*/ 98 w 146"/>
                <a:gd name="T9" fmla="*/ 0 h 187"/>
                <a:gd name="T10" fmla="*/ 146 w 146"/>
                <a:gd name="T11" fmla="*/ 0 h 187"/>
                <a:gd name="T12" fmla="*/ 146 w 146"/>
                <a:gd name="T13" fmla="*/ 127 h 187"/>
                <a:gd name="T14" fmla="*/ 73 w 146"/>
                <a:gd name="T15" fmla="*/ 187 h 187"/>
                <a:gd name="T16" fmla="*/ 0 w 146"/>
                <a:gd name="T17" fmla="*/ 123 h 187"/>
                <a:gd name="T18" fmla="*/ 0 w 146"/>
                <a:gd name="T19" fmla="*/ 0 h 187"/>
                <a:gd name="T20" fmla="*/ 48 w 146"/>
                <a:gd name="T2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187">
                  <a:moveTo>
                    <a:pt x="48" y="0"/>
                  </a:moveTo>
                  <a:cubicBezTo>
                    <a:pt x="48" y="121"/>
                    <a:pt x="48" y="121"/>
                    <a:pt x="48" y="121"/>
                  </a:cubicBezTo>
                  <a:cubicBezTo>
                    <a:pt x="48" y="142"/>
                    <a:pt x="58" y="148"/>
                    <a:pt x="74" y="148"/>
                  </a:cubicBezTo>
                  <a:cubicBezTo>
                    <a:pt x="88" y="148"/>
                    <a:pt x="98" y="139"/>
                    <a:pt x="98" y="12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65"/>
                    <a:pt x="116" y="187"/>
                    <a:pt x="73" y="187"/>
                  </a:cubicBezTo>
                  <a:cubicBezTo>
                    <a:pt x="25" y="187"/>
                    <a:pt x="0" y="168"/>
                    <a:pt x="0" y="12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4D875F22-0837-4DB8-ADCE-C2B8A70836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8" y="1202"/>
              <a:ext cx="84" cy="127"/>
            </a:xfrm>
            <a:custGeom>
              <a:avLst/>
              <a:gdLst>
                <a:gd name="T0" fmla="*/ 0 w 84"/>
                <a:gd name="T1" fmla="*/ 0 h 127"/>
                <a:gd name="T2" fmla="*/ 82 w 84"/>
                <a:gd name="T3" fmla="*/ 0 h 127"/>
                <a:gd name="T4" fmla="*/ 82 w 84"/>
                <a:gd name="T5" fmla="*/ 29 h 127"/>
                <a:gd name="T6" fmla="*/ 32 w 84"/>
                <a:gd name="T7" fmla="*/ 29 h 127"/>
                <a:gd name="T8" fmla="*/ 32 w 84"/>
                <a:gd name="T9" fmla="*/ 48 h 127"/>
                <a:gd name="T10" fmla="*/ 75 w 84"/>
                <a:gd name="T11" fmla="*/ 48 h 127"/>
                <a:gd name="T12" fmla="*/ 75 w 84"/>
                <a:gd name="T13" fmla="*/ 77 h 127"/>
                <a:gd name="T14" fmla="*/ 32 w 84"/>
                <a:gd name="T15" fmla="*/ 77 h 127"/>
                <a:gd name="T16" fmla="*/ 32 w 84"/>
                <a:gd name="T17" fmla="*/ 98 h 127"/>
                <a:gd name="T18" fmla="*/ 84 w 84"/>
                <a:gd name="T19" fmla="*/ 98 h 127"/>
                <a:gd name="T20" fmla="*/ 84 w 84"/>
                <a:gd name="T21" fmla="*/ 127 h 127"/>
                <a:gd name="T22" fmla="*/ 0 w 84"/>
                <a:gd name="T23" fmla="*/ 127 h 127"/>
                <a:gd name="T24" fmla="*/ 0 w 84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" h="127">
                  <a:moveTo>
                    <a:pt x="0" y="0"/>
                  </a:moveTo>
                  <a:lnTo>
                    <a:pt x="82" y="0"/>
                  </a:lnTo>
                  <a:lnTo>
                    <a:pt x="82" y="29"/>
                  </a:lnTo>
                  <a:lnTo>
                    <a:pt x="32" y="29"/>
                  </a:lnTo>
                  <a:lnTo>
                    <a:pt x="32" y="48"/>
                  </a:lnTo>
                  <a:lnTo>
                    <a:pt x="75" y="48"/>
                  </a:lnTo>
                  <a:lnTo>
                    <a:pt x="75" y="77"/>
                  </a:lnTo>
                  <a:lnTo>
                    <a:pt x="32" y="77"/>
                  </a:lnTo>
                  <a:lnTo>
                    <a:pt x="32" y="98"/>
                  </a:lnTo>
                  <a:lnTo>
                    <a:pt x="84" y="98"/>
                  </a:lnTo>
                  <a:lnTo>
                    <a:pt x="84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943422D-C111-416B-8A66-60B607F2EE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5" y="1197"/>
              <a:ext cx="84" cy="132"/>
            </a:xfrm>
            <a:custGeom>
              <a:avLst/>
              <a:gdLst>
                <a:gd name="T0" fmla="*/ 10 w 125"/>
                <a:gd name="T1" fmla="*/ 159 h 194"/>
                <a:gd name="T2" fmla="*/ 61 w 125"/>
                <a:gd name="T3" fmla="*/ 175 h 194"/>
                <a:gd name="T4" fmla="*/ 101 w 125"/>
                <a:gd name="T5" fmla="*/ 140 h 194"/>
                <a:gd name="T6" fmla="*/ 58 w 125"/>
                <a:gd name="T7" fmla="*/ 104 h 194"/>
                <a:gd name="T8" fmla="*/ 4 w 125"/>
                <a:gd name="T9" fmla="*/ 52 h 194"/>
                <a:gd name="T10" fmla="*/ 64 w 125"/>
                <a:gd name="T11" fmla="*/ 0 h 194"/>
                <a:gd name="T12" fmla="*/ 125 w 125"/>
                <a:gd name="T13" fmla="*/ 25 h 194"/>
                <a:gd name="T14" fmla="*/ 113 w 125"/>
                <a:gd name="T15" fmla="*/ 40 h 194"/>
                <a:gd name="T16" fmla="*/ 64 w 125"/>
                <a:gd name="T17" fmla="*/ 19 h 194"/>
                <a:gd name="T18" fmla="*/ 27 w 125"/>
                <a:gd name="T19" fmla="*/ 50 h 194"/>
                <a:gd name="T20" fmla="*/ 71 w 125"/>
                <a:gd name="T21" fmla="*/ 86 h 194"/>
                <a:gd name="T22" fmla="*/ 124 w 125"/>
                <a:gd name="T23" fmla="*/ 139 h 194"/>
                <a:gd name="T24" fmla="*/ 60 w 125"/>
                <a:gd name="T25" fmla="*/ 194 h 194"/>
                <a:gd name="T26" fmla="*/ 0 w 125"/>
                <a:gd name="T27" fmla="*/ 177 h 194"/>
                <a:gd name="T28" fmla="*/ 10 w 125"/>
                <a:gd name="T29" fmla="*/ 159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194">
                  <a:moveTo>
                    <a:pt x="10" y="159"/>
                  </a:moveTo>
                  <a:cubicBezTo>
                    <a:pt x="19" y="165"/>
                    <a:pt x="39" y="175"/>
                    <a:pt x="61" y="175"/>
                  </a:cubicBezTo>
                  <a:cubicBezTo>
                    <a:pt x="80" y="175"/>
                    <a:pt x="101" y="169"/>
                    <a:pt x="101" y="140"/>
                  </a:cubicBezTo>
                  <a:cubicBezTo>
                    <a:pt x="101" y="118"/>
                    <a:pt x="81" y="110"/>
                    <a:pt x="58" y="104"/>
                  </a:cubicBezTo>
                  <a:cubicBezTo>
                    <a:pt x="31" y="97"/>
                    <a:pt x="4" y="86"/>
                    <a:pt x="4" y="52"/>
                  </a:cubicBezTo>
                  <a:cubicBezTo>
                    <a:pt x="4" y="21"/>
                    <a:pt x="29" y="0"/>
                    <a:pt x="64" y="0"/>
                  </a:cubicBezTo>
                  <a:cubicBezTo>
                    <a:pt x="89" y="0"/>
                    <a:pt x="112" y="12"/>
                    <a:pt x="125" y="25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98" y="27"/>
                    <a:pt x="81" y="19"/>
                    <a:pt x="64" y="19"/>
                  </a:cubicBezTo>
                  <a:cubicBezTo>
                    <a:pt x="48" y="19"/>
                    <a:pt x="27" y="26"/>
                    <a:pt x="27" y="50"/>
                  </a:cubicBezTo>
                  <a:cubicBezTo>
                    <a:pt x="27" y="72"/>
                    <a:pt x="47" y="78"/>
                    <a:pt x="71" y="86"/>
                  </a:cubicBezTo>
                  <a:cubicBezTo>
                    <a:pt x="97" y="94"/>
                    <a:pt x="124" y="104"/>
                    <a:pt x="124" y="139"/>
                  </a:cubicBezTo>
                  <a:cubicBezTo>
                    <a:pt x="124" y="174"/>
                    <a:pt x="100" y="194"/>
                    <a:pt x="60" y="194"/>
                  </a:cubicBezTo>
                  <a:cubicBezTo>
                    <a:pt x="33" y="194"/>
                    <a:pt x="8" y="183"/>
                    <a:pt x="0" y="177"/>
                  </a:cubicBezTo>
                  <a:lnTo>
                    <a:pt x="10" y="159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600AD7F-7C54-44E5-8F69-4D6BA22140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3" y="1202"/>
              <a:ext cx="88" cy="127"/>
            </a:xfrm>
            <a:custGeom>
              <a:avLst/>
              <a:gdLst>
                <a:gd name="T0" fmla="*/ 88 w 88"/>
                <a:gd name="T1" fmla="*/ 0 h 127"/>
                <a:gd name="T2" fmla="*/ 88 w 88"/>
                <a:gd name="T3" fmla="*/ 13 h 127"/>
                <a:gd name="T4" fmla="*/ 51 w 88"/>
                <a:gd name="T5" fmla="*/ 13 h 127"/>
                <a:gd name="T6" fmla="*/ 51 w 88"/>
                <a:gd name="T7" fmla="*/ 127 h 127"/>
                <a:gd name="T8" fmla="*/ 37 w 88"/>
                <a:gd name="T9" fmla="*/ 127 h 127"/>
                <a:gd name="T10" fmla="*/ 37 w 88"/>
                <a:gd name="T11" fmla="*/ 13 h 127"/>
                <a:gd name="T12" fmla="*/ 0 w 88"/>
                <a:gd name="T13" fmla="*/ 13 h 127"/>
                <a:gd name="T14" fmla="*/ 0 w 88"/>
                <a:gd name="T15" fmla="*/ 0 h 127"/>
                <a:gd name="T16" fmla="*/ 88 w 88"/>
                <a:gd name="T17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27">
                  <a:moveTo>
                    <a:pt x="88" y="0"/>
                  </a:moveTo>
                  <a:lnTo>
                    <a:pt x="88" y="13"/>
                  </a:lnTo>
                  <a:lnTo>
                    <a:pt x="51" y="13"/>
                  </a:lnTo>
                  <a:lnTo>
                    <a:pt x="51" y="127"/>
                  </a:lnTo>
                  <a:lnTo>
                    <a:pt x="37" y="127"/>
                  </a:lnTo>
                  <a:lnTo>
                    <a:pt x="37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057E0D8-E67B-4F55-8FFE-2060E6A11C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91" y="1197"/>
              <a:ext cx="103" cy="132"/>
            </a:xfrm>
            <a:custGeom>
              <a:avLst/>
              <a:gdLst>
                <a:gd name="T0" fmla="*/ 78 w 153"/>
                <a:gd name="T1" fmla="*/ 176 h 194"/>
                <a:gd name="T2" fmla="*/ 130 w 153"/>
                <a:gd name="T3" fmla="*/ 99 h 194"/>
                <a:gd name="T4" fmla="*/ 77 w 153"/>
                <a:gd name="T5" fmla="*/ 20 h 194"/>
                <a:gd name="T6" fmla="*/ 22 w 153"/>
                <a:gd name="T7" fmla="*/ 97 h 194"/>
                <a:gd name="T8" fmla="*/ 78 w 153"/>
                <a:gd name="T9" fmla="*/ 176 h 194"/>
                <a:gd name="T10" fmla="*/ 75 w 153"/>
                <a:gd name="T11" fmla="*/ 194 h 194"/>
                <a:gd name="T12" fmla="*/ 0 w 153"/>
                <a:gd name="T13" fmla="*/ 98 h 194"/>
                <a:gd name="T14" fmla="*/ 78 w 153"/>
                <a:gd name="T15" fmla="*/ 0 h 194"/>
                <a:gd name="T16" fmla="*/ 153 w 153"/>
                <a:gd name="T17" fmla="*/ 98 h 194"/>
                <a:gd name="T18" fmla="*/ 75 w 153"/>
                <a:gd name="T1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3" h="194">
                  <a:moveTo>
                    <a:pt x="78" y="176"/>
                  </a:moveTo>
                  <a:cubicBezTo>
                    <a:pt x="118" y="176"/>
                    <a:pt x="130" y="137"/>
                    <a:pt x="130" y="99"/>
                  </a:cubicBezTo>
                  <a:cubicBezTo>
                    <a:pt x="130" y="66"/>
                    <a:pt x="119" y="20"/>
                    <a:pt x="77" y="20"/>
                  </a:cubicBezTo>
                  <a:cubicBezTo>
                    <a:pt x="37" y="20"/>
                    <a:pt x="22" y="59"/>
                    <a:pt x="22" y="97"/>
                  </a:cubicBezTo>
                  <a:cubicBezTo>
                    <a:pt x="22" y="134"/>
                    <a:pt x="32" y="176"/>
                    <a:pt x="78" y="176"/>
                  </a:cubicBezTo>
                  <a:moveTo>
                    <a:pt x="75" y="194"/>
                  </a:moveTo>
                  <a:cubicBezTo>
                    <a:pt x="28" y="194"/>
                    <a:pt x="0" y="162"/>
                    <a:pt x="0" y="98"/>
                  </a:cubicBezTo>
                  <a:cubicBezTo>
                    <a:pt x="0" y="25"/>
                    <a:pt x="41" y="0"/>
                    <a:pt x="78" y="0"/>
                  </a:cubicBezTo>
                  <a:cubicBezTo>
                    <a:pt x="118" y="0"/>
                    <a:pt x="153" y="26"/>
                    <a:pt x="153" y="98"/>
                  </a:cubicBezTo>
                  <a:cubicBezTo>
                    <a:pt x="153" y="162"/>
                    <a:pt x="123" y="194"/>
                    <a:pt x="75" y="194"/>
                  </a:cubicBezTo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EA9F94B4-9C10-4857-B38F-971E2EA264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19" y="1202"/>
              <a:ext cx="107" cy="127"/>
            </a:xfrm>
            <a:custGeom>
              <a:avLst/>
              <a:gdLst>
                <a:gd name="T0" fmla="*/ 32 w 107"/>
                <a:gd name="T1" fmla="*/ 76 h 127"/>
                <a:gd name="T2" fmla="*/ 74 w 107"/>
                <a:gd name="T3" fmla="*/ 76 h 127"/>
                <a:gd name="T4" fmla="*/ 53 w 107"/>
                <a:gd name="T5" fmla="*/ 14 h 127"/>
                <a:gd name="T6" fmla="*/ 32 w 107"/>
                <a:gd name="T7" fmla="*/ 76 h 127"/>
                <a:gd name="T8" fmla="*/ 0 w 107"/>
                <a:gd name="T9" fmla="*/ 127 h 127"/>
                <a:gd name="T10" fmla="*/ 45 w 107"/>
                <a:gd name="T11" fmla="*/ 0 h 127"/>
                <a:gd name="T12" fmla="*/ 62 w 107"/>
                <a:gd name="T13" fmla="*/ 0 h 127"/>
                <a:gd name="T14" fmla="*/ 107 w 107"/>
                <a:gd name="T15" fmla="*/ 127 h 127"/>
                <a:gd name="T16" fmla="*/ 92 w 107"/>
                <a:gd name="T17" fmla="*/ 127 h 127"/>
                <a:gd name="T18" fmla="*/ 78 w 107"/>
                <a:gd name="T19" fmla="*/ 88 h 127"/>
                <a:gd name="T20" fmla="*/ 28 w 107"/>
                <a:gd name="T21" fmla="*/ 88 h 127"/>
                <a:gd name="T22" fmla="*/ 15 w 107"/>
                <a:gd name="T23" fmla="*/ 127 h 127"/>
                <a:gd name="T24" fmla="*/ 0 w 107"/>
                <a:gd name="T25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27">
                  <a:moveTo>
                    <a:pt x="32" y="76"/>
                  </a:moveTo>
                  <a:lnTo>
                    <a:pt x="74" y="76"/>
                  </a:lnTo>
                  <a:lnTo>
                    <a:pt x="53" y="14"/>
                  </a:lnTo>
                  <a:lnTo>
                    <a:pt x="32" y="76"/>
                  </a:lnTo>
                  <a:close/>
                  <a:moveTo>
                    <a:pt x="0" y="127"/>
                  </a:moveTo>
                  <a:lnTo>
                    <a:pt x="45" y="0"/>
                  </a:lnTo>
                  <a:lnTo>
                    <a:pt x="62" y="0"/>
                  </a:lnTo>
                  <a:lnTo>
                    <a:pt x="107" y="127"/>
                  </a:lnTo>
                  <a:lnTo>
                    <a:pt x="92" y="127"/>
                  </a:lnTo>
                  <a:lnTo>
                    <a:pt x="78" y="88"/>
                  </a:lnTo>
                  <a:lnTo>
                    <a:pt x="28" y="88"/>
                  </a:lnTo>
                  <a:lnTo>
                    <a:pt x="15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699C0CB6-3B42-4DA6-9E79-A40FD882D4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31" y="1197"/>
              <a:ext cx="93" cy="132"/>
            </a:xfrm>
            <a:custGeom>
              <a:avLst/>
              <a:gdLst>
                <a:gd name="T0" fmla="*/ 138 w 139"/>
                <a:gd name="T1" fmla="*/ 177 h 194"/>
                <a:gd name="T2" fmla="*/ 78 w 139"/>
                <a:gd name="T3" fmla="*/ 194 h 194"/>
                <a:gd name="T4" fmla="*/ 0 w 139"/>
                <a:gd name="T5" fmla="*/ 98 h 194"/>
                <a:gd name="T6" fmla="*/ 78 w 139"/>
                <a:gd name="T7" fmla="*/ 0 h 194"/>
                <a:gd name="T8" fmla="*/ 139 w 139"/>
                <a:gd name="T9" fmla="*/ 30 h 194"/>
                <a:gd name="T10" fmla="*/ 123 w 139"/>
                <a:gd name="T11" fmla="*/ 43 h 194"/>
                <a:gd name="T12" fmla="*/ 78 w 139"/>
                <a:gd name="T13" fmla="*/ 19 h 194"/>
                <a:gd name="T14" fmla="*/ 23 w 139"/>
                <a:gd name="T15" fmla="*/ 96 h 194"/>
                <a:gd name="T16" fmla="*/ 80 w 139"/>
                <a:gd name="T17" fmla="*/ 176 h 194"/>
                <a:gd name="T18" fmla="*/ 117 w 139"/>
                <a:gd name="T19" fmla="*/ 166 h 194"/>
                <a:gd name="T20" fmla="*/ 117 w 139"/>
                <a:gd name="T21" fmla="*/ 110 h 194"/>
                <a:gd name="T22" fmla="*/ 75 w 139"/>
                <a:gd name="T23" fmla="*/ 110 h 194"/>
                <a:gd name="T24" fmla="*/ 75 w 139"/>
                <a:gd name="T25" fmla="*/ 91 h 194"/>
                <a:gd name="T26" fmla="*/ 139 w 139"/>
                <a:gd name="T27" fmla="*/ 91 h 194"/>
                <a:gd name="T28" fmla="*/ 139 w 139"/>
                <a:gd name="T29" fmla="*/ 177 h 194"/>
                <a:gd name="T30" fmla="*/ 138 w 139"/>
                <a:gd name="T31" fmla="*/ 17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9" h="194">
                  <a:moveTo>
                    <a:pt x="138" y="177"/>
                  </a:moveTo>
                  <a:cubicBezTo>
                    <a:pt x="123" y="188"/>
                    <a:pt x="101" y="194"/>
                    <a:pt x="78" y="194"/>
                  </a:cubicBezTo>
                  <a:cubicBezTo>
                    <a:pt x="30" y="194"/>
                    <a:pt x="0" y="163"/>
                    <a:pt x="0" y="98"/>
                  </a:cubicBezTo>
                  <a:cubicBezTo>
                    <a:pt x="0" y="24"/>
                    <a:pt x="41" y="0"/>
                    <a:pt x="78" y="0"/>
                  </a:cubicBezTo>
                  <a:cubicBezTo>
                    <a:pt x="97" y="0"/>
                    <a:pt x="120" y="6"/>
                    <a:pt x="139" y="30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11" y="28"/>
                    <a:pt x="97" y="19"/>
                    <a:pt x="78" y="19"/>
                  </a:cubicBezTo>
                  <a:cubicBezTo>
                    <a:pt x="43" y="19"/>
                    <a:pt x="23" y="48"/>
                    <a:pt x="23" y="96"/>
                  </a:cubicBezTo>
                  <a:cubicBezTo>
                    <a:pt x="23" y="146"/>
                    <a:pt x="40" y="176"/>
                    <a:pt x="80" y="176"/>
                  </a:cubicBezTo>
                  <a:cubicBezTo>
                    <a:pt x="94" y="176"/>
                    <a:pt x="110" y="171"/>
                    <a:pt x="117" y="166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75" y="110"/>
                    <a:pt x="75" y="110"/>
                    <a:pt x="75" y="11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139" y="91"/>
                    <a:pt x="139" y="91"/>
                    <a:pt x="139" y="91"/>
                  </a:cubicBezTo>
                  <a:cubicBezTo>
                    <a:pt x="139" y="177"/>
                    <a:pt x="139" y="177"/>
                    <a:pt x="139" y="177"/>
                  </a:cubicBezTo>
                  <a:lnTo>
                    <a:pt x="138" y="177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36CB0AB-45E3-4E06-A480-147452939F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52" y="1202"/>
              <a:ext cx="70" cy="127"/>
            </a:xfrm>
            <a:custGeom>
              <a:avLst/>
              <a:gdLst>
                <a:gd name="T0" fmla="*/ 0 w 70"/>
                <a:gd name="T1" fmla="*/ 0 h 127"/>
                <a:gd name="T2" fmla="*/ 69 w 70"/>
                <a:gd name="T3" fmla="*/ 0 h 127"/>
                <a:gd name="T4" fmla="*/ 69 w 70"/>
                <a:gd name="T5" fmla="*/ 13 h 127"/>
                <a:gd name="T6" fmla="*/ 15 w 70"/>
                <a:gd name="T7" fmla="*/ 13 h 127"/>
                <a:gd name="T8" fmla="*/ 15 w 70"/>
                <a:gd name="T9" fmla="*/ 56 h 127"/>
                <a:gd name="T10" fmla="*/ 61 w 70"/>
                <a:gd name="T11" fmla="*/ 56 h 127"/>
                <a:gd name="T12" fmla="*/ 61 w 70"/>
                <a:gd name="T13" fmla="*/ 68 h 127"/>
                <a:gd name="T14" fmla="*/ 15 w 70"/>
                <a:gd name="T15" fmla="*/ 68 h 127"/>
                <a:gd name="T16" fmla="*/ 15 w 70"/>
                <a:gd name="T17" fmla="*/ 114 h 127"/>
                <a:gd name="T18" fmla="*/ 70 w 70"/>
                <a:gd name="T19" fmla="*/ 114 h 127"/>
                <a:gd name="T20" fmla="*/ 70 w 70"/>
                <a:gd name="T21" fmla="*/ 127 h 127"/>
                <a:gd name="T22" fmla="*/ 0 w 70"/>
                <a:gd name="T23" fmla="*/ 127 h 127"/>
                <a:gd name="T24" fmla="*/ 0 w 70"/>
                <a:gd name="T2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27">
                  <a:moveTo>
                    <a:pt x="0" y="0"/>
                  </a:moveTo>
                  <a:lnTo>
                    <a:pt x="69" y="0"/>
                  </a:lnTo>
                  <a:lnTo>
                    <a:pt x="69" y="13"/>
                  </a:lnTo>
                  <a:lnTo>
                    <a:pt x="15" y="13"/>
                  </a:lnTo>
                  <a:lnTo>
                    <a:pt x="15" y="56"/>
                  </a:lnTo>
                  <a:lnTo>
                    <a:pt x="61" y="56"/>
                  </a:lnTo>
                  <a:lnTo>
                    <a:pt x="61" y="68"/>
                  </a:lnTo>
                  <a:lnTo>
                    <a:pt x="15" y="68"/>
                  </a:lnTo>
                  <a:lnTo>
                    <a:pt x="15" y="114"/>
                  </a:lnTo>
                  <a:lnTo>
                    <a:pt x="70" y="114"/>
                  </a:lnTo>
                  <a:lnTo>
                    <a:pt x="70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C766998-F972-4873-8F1B-AF72B824DA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216" y="1202"/>
              <a:ext cx="88" cy="127"/>
            </a:xfrm>
            <a:custGeom>
              <a:avLst/>
              <a:gdLst>
                <a:gd name="T0" fmla="*/ 51 w 131"/>
                <a:gd name="T1" fmla="*/ 101 h 187"/>
                <a:gd name="T2" fmla="*/ 23 w 131"/>
                <a:gd name="T3" fmla="*/ 101 h 187"/>
                <a:gd name="T4" fmla="*/ 23 w 131"/>
                <a:gd name="T5" fmla="*/ 19 h 187"/>
                <a:gd name="T6" fmla="*/ 48 w 131"/>
                <a:gd name="T7" fmla="*/ 19 h 187"/>
                <a:gd name="T8" fmla="*/ 103 w 131"/>
                <a:gd name="T9" fmla="*/ 59 h 187"/>
                <a:gd name="T10" fmla="*/ 51 w 131"/>
                <a:gd name="T11" fmla="*/ 101 h 187"/>
                <a:gd name="T12" fmla="*/ 105 w 131"/>
                <a:gd name="T13" fmla="*/ 129 h 187"/>
                <a:gd name="T14" fmla="*/ 92 w 131"/>
                <a:gd name="T15" fmla="*/ 111 h 187"/>
                <a:gd name="T16" fmla="*/ 126 w 131"/>
                <a:gd name="T17" fmla="*/ 56 h 187"/>
                <a:gd name="T18" fmla="*/ 62 w 131"/>
                <a:gd name="T19" fmla="*/ 0 h 187"/>
                <a:gd name="T20" fmla="*/ 0 w 131"/>
                <a:gd name="T21" fmla="*/ 0 h 187"/>
                <a:gd name="T22" fmla="*/ 0 w 131"/>
                <a:gd name="T23" fmla="*/ 187 h 187"/>
                <a:gd name="T24" fmla="*/ 22 w 131"/>
                <a:gd name="T25" fmla="*/ 187 h 187"/>
                <a:gd name="T26" fmla="*/ 22 w 131"/>
                <a:gd name="T27" fmla="*/ 118 h 187"/>
                <a:gd name="T28" fmla="*/ 55 w 131"/>
                <a:gd name="T29" fmla="*/ 118 h 187"/>
                <a:gd name="T30" fmla="*/ 62 w 131"/>
                <a:gd name="T31" fmla="*/ 118 h 187"/>
                <a:gd name="T32" fmla="*/ 61 w 131"/>
                <a:gd name="T33" fmla="*/ 118 h 187"/>
                <a:gd name="T34" fmla="*/ 83 w 131"/>
                <a:gd name="T35" fmla="*/ 135 h 187"/>
                <a:gd name="T36" fmla="*/ 107 w 131"/>
                <a:gd name="T37" fmla="*/ 187 h 187"/>
                <a:gd name="T38" fmla="*/ 131 w 131"/>
                <a:gd name="T39" fmla="*/ 187 h 187"/>
                <a:gd name="T40" fmla="*/ 105 w 131"/>
                <a:gd name="T41" fmla="*/ 1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87">
                  <a:moveTo>
                    <a:pt x="51" y="101"/>
                  </a:moveTo>
                  <a:cubicBezTo>
                    <a:pt x="23" y="101"/>
                    <a:pt x="23" y="101"/>
                    <a:pt x="23" y="101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48" y="19"/>
                    <a:pt x="48" y="19"/>
                    <a:pt x="48" y="19"/>
                  </a:cubicBezTo>
                  <a:cubicBezTo>
                    <a:pt x="80" y="19"/>
                    <a:pt x="103" y="22"/>
                    <a:pt x="103" y="59"/>
                  </a:cubicBezTo>
                  <a:cubicBezTo>
                    <a:pt x="103" y="89"/>
                    <a:pt x="82" y="101"/>
                    <a:pt x="51" y="101"/>
                  </a:cubicBezTo>
                  <a:close/>
                  <a:moveTo>
                    <a:pt x="105" y="129"/>
                  </a:moveTo>
                  <a:cubicBezTo>
                    <a:pt x="100" y="119"/>
                    <a:pt x="98" y="115"/>
                    <a:pt x="92" y="111"/>
                  </a:cubicBezTo>
                  <a:cubicBezTo>
                    <a:pt x="112" y="102"/>
                    <a:pt x="126" y="84"/>
                    <a:pt x="126" y="56"/>
                  </a:cubicBezTo>
                  <a:cubicBezTo>
                    <a:pt x="126" y="19"/>
                    <a:pt x="102" y="0"/>
                    <a:pt x="6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22" y="187"/>
                    <a:pt x="22" y="187"/>
                    <a:pt x="22" y="187"/>
                  </a:cubicBezTo>
                  <a:cubicBezTo>
                    <a:pt x="22" y="118"/>
                    <a:pt x="22" y="118"/>
                    <a:pt x="22" y="118"/>
                  </a:cubicBezTo>
                  <a:cubicBezTo>
                    <a:pt x="55" y="118"/>
                    <a:pt x="55" y="118"/>
                    <a:pt x="55" y="118"/>
                  </a:cubicBezTo>
                  <a:cubicBezTo>
                    <a:pt x="57" y="118"/>
                    <a:pt x="59" y="118"/>
                    <a:pt x="62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73" y="118"/>
                    <a:pt x="78" y="125"/>
                    <a:pt x="83" y="135"/>
                  </a:cubicBezTo>
                  <a:cubicBezTo>
                    <a:pt x="107" y="187"/>
                    <a:pt x="107" y="187"/>
                    <a:pt x="107" y="187"/>
                  </a:cubicBezTo>
                  <a:cubicBezTo>
                    <a:pt x="131" y="187"/>
                    <a:pt x="131" y="187"/>
                    <a:pt x="131" y="187"/>
                  </a:cubicBezTo>
                  <a:lnTo>
                    <a:pt x="105" y="129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DC153642-FD90-4D38-912E-52F1F0F7AA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71" y="1202"/>
              <a:ext cx="98" cy="127"/>
            </a:xfrm>
            <a:custGeom>
              <a:avLst/>
              <a:gdLst>
                <a:gd name="T0" fmla="*/ 47 w 145"/>
                <a:gd name="T1" fmla="*/ 88 h 187"/>
                <a:gd name="T2" fmla="*/ 47 w 145"/>
                <a:gd name="T3" fmla="*/ 38 h 187"/>
                <a:gd name="T4" fmla="*/ 60 w 145"/>
                <a:gd name="T5" fmla="*/ 38 h 187"/>
                <a:gd name="T6" fmla="*/ 87 w 145"/>
                <a:gd name="T7" fmla="*/ 63 h 187"/>
                <a:gd name="T8" fmla="*/ 58 w 145"/>
                <a:gd name="T9" fmla="*/ 88 h 187"/>
                <a:gd name="T10" fmla="*/ 47 w 145"/>
                <a:gd name="T11" fmla="*/ 88 h 187"/>
                <a:gd name="T12" fmla="*/ 120 w 145"/>
                <a:gd name="T13" fmla="*/ 128 h 187"/>
                <a:gd name="T14" fmla="*/ 108 w 145"/>
                <a:gd name="T15" fmla="*/ 114 h 187"/>
                <a:gd name="T16" fmla="*/ 136 w 145"/>
                <a:gd name="T17" fmla="*/ 60 h 187"/>
                <a:gd name="T18" fmla="*/ 67 w 145"/>
                <a:gd name="T19" fmla="*/ 0 h 187"/>
                <a:gd name="T20" fmla="*/ 0 w 145"/>
                <a:gd name="T21" fmla="*/ 0 h 187"/>
                <a:gd name="T22" fmla="*/ 0 w 145"/>
                <a:gd name="T23" fmla="*/ 187 h 187"/>
                <a:gd name="T24" fmla="*/ 47 w 145"/>
                <a:gd name="T25" fmla="*/ 187 h 187"/>
                <a:gd name="T26" fmla="*/ 47 w 145"/>
                <a:gd name="T27" fmla="*/ 125 h 187"/>
                <a:gd name="T28" fmla="*/ 59 w 145"/>
                <a:gd name="T29" fmla="*/ 125 h 187"/>
                <a:gd name="T30" fmla="*/ 72 w 145"/>
                <a:gd name="T31" fmla="*/ 136 h 187"/>
                <a:gd name="T32" fmla="*/ 95 w 145"/>
                <a:gd name="T33" fmla="*/ 187 h 187"/>
                <a:gd name="T34" fmla="*/ 145 w 145"/>
                <a:gd name="T35" fmla="*/ 187 h 187"/>
                <a:gd name="T36" fmla="*/ 120 w 145"/>
                <a:gd name="T37" fmla="*/ 1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5" h="187">
                  <a:moveTo>
                    <a:pt x="47" y="88"/>
                  </a:moveTo>
                  <a:cubicBezTo>
                    <a:pt x="47" y="38"/>
                    <a:pt x="47" y="38"/>
                    <a:pt x="47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77" y="38"/>
                    <a:pt x="87" y="43"/>
                    <a:pt x="87" y="63"/>
                  </a:cubicBezTo>
                  <a:cubicBezTo>
                    <a:pt x="87" y="82"/>
                    <a:pt x="76" y="88"/>
                    <a:pt x="58" y="88"/>
                  </a:cubicBezTo>
                  <a:lnTo>
                    <a:pt x="47" y="88"/>
                  </a:lnTo>
                  <a:close/>
                  <a:moveTo>
                    <a:pt x="120" y="128"/>
                  </a:moveTo>
                  <a:cubicBezTo>
                    <a:pt x="117" y="121"/>
                    <a:pt x="113" y="116"/>
                    <a:pt x="108" y="114"/>
                  </a:cubicBezTo>
                  <a:cubicBezTo>
                    <a:pt x="125" y="103"/>
                    <a:pt x="136" y="85"/>
                    <a:pt x="136" y="60"/>
                  </a:cubicBezTo>
                  <a:cubicBezTo>
                    <a:pt x="136" y="21"/>
                    <a:pt x="110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65" y="125"/>
                    <a:pt x="69" y="129"/>
                    <a:pt x="72" y="136"/>
                  </a:cubicBezTo>
                  <a:cubicBezTo>
                    <a:pt x="95" y="187"/>
                    <a:pt x="95" y="187"/>
                    <a:pt x="95" y="187"/>
                  </a:cubicBezTo>
                  <a:cubicBezTo>
                    <a:pt x="145" y="187"/>
                    <a:pt x="145" y="187"/>
                    <a:pt x="145" y="187"/>
                  </a:cubicBezTo>
                  <a:lnTo>
                    <a:pt x="120" y="128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0F43DEB4-AAA2-45F8-B227-3B01C96FF5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31" y="1197"/>
              <a:ext cx="33" cy="34"/>
            </a:xfrm>
            <a:custGeom>
              <a:avLst/>
              <a:gdLst>
                <a:gd name="T0" fmla="*/ 25 w 49"/>
                <a:gd name="T1" fmla="*/ 23 h 49"/>
                <a:gd name="T2" fmla="*/ 31 w 49"/>
                <a:gd name="T3" fmla="*/ 19 h 49"/>
                <a:gd name="T4" fmla="*/ 25 w 49"/>
                <a:gd name="T5" fmla="*/ 15 h 49"/>
                <a:gd name="T6" fmla="*/ 20 w 49"/>
                <a:gd name="T7" fmla="*/ 15 h 49"/>
                <a:gd name="T8" fmla="*/ 20 w 49"/>
                <a:gd name="T9" fmla="*/ 23 h 49"/>
                <a:gd name="T10" fmla="*/ 25 w 49"/>
                <a:gd name="T11" fmla="*/ 23 h 49"/>
                <a:gd name="T12" fmla="*/ 20 w 49"/>
                <a:gd name="T13" fmla="*/ 38 h 49"/>
                <a:gd name="T14" fmla="*/ 15 w 49"/>
                <a:gd name="T15" fmla="*/ 38 h 49"/>
                <a:gd name="T16" fmla="*/ 15 w 49"/>
                <a:gd name="T17" fmla="*/ 12 h 49"/>
                <a:gd name="T18" fmla="*/ 26 w 49"/>
                <a:gd name="T19" fmla="*/ 12 h 49"/>
                <a:gd name="T20" fmla="*/ 36 w 49"/>
                <a:gd name="T21" fmla="*/ 19 h 49"/>
                <a:gd name="T22" fmla="*/ 29 w 49"/>
                <a:gd name="T23" fmla="*/ 26 h 49"/>
                <a:gd name="T24" fmla="*/ 36 w 49"/>
                <a:gd name="T25" fmla="*/ 38 h 49"/>
                <a:gd name="T26" fmla="*/ 31 w 49"/>
                <a:gd name="T27" fmla="*/ 38 h 49"/>
                <a:gd name="T28" fmla="*/ 24 w 49"/>
                <a:gd name="T29" fmla="*/ 27 h 49"/>
                <a:gd name="T30" fmla="*/ 19 w 49"/>
                <a:gd name="T31" fmla="*/ 27 h 49"/>
                <a:gd name="T32" fmla="*/ 19 w 49"/>
                <a:gd name="T33" fmla="*/ 38 h 49"/>
                <a:gd name="T34" fmla="*/ 20 w 49"/>
                <a:gd name="T35" fmla="*/ 38 h 49"/>
                <a:gd name="T36" fmla="*/ 25 w 49"/>
                <a:gd name="T37" fmla="*/ 4 h 49"/>
                <a:gd name="T38" fmla="*/ 5 w 49"/>
                <a:gd name="T39" fmla="*/ 24 h 49"/>
                <a:gd name="T40" fmla="*/ 25 w 49"/>
                <a:gd name="T41" fmla="*/ 44 h 49"/>
                <a:gd name="T42" fmla="*/ 43 w 49"/>
                <a:gd name="T43" fmla="*/ 24 h 49"/>
                <a:gd name="T44" fmla="*/ 25 w 49"/>
                <a:gd name="T45" fmla="*/ 4 h 49"/>
                <a:gd name="T46" fmla="*/ 25 w 49"/>
                <a:gd name="T47" fmla="*/ 49 h 49"/>
                <a:gd name="T48" fmla="*/ 0 w 49"/>
                <a:gd name="T49" fmla="*/ 24 h 49"/>
                <a:gd name="T50" fmla="*/ 25 w 49"/>
                <a:gd name="T51" fmla="*/ 0 h 49"/>
                <a:gd name="T52" fmla="*/ 49 w 49"/>
                <a:gd name="T53" fmla="*/ 24 h 49"/>
                <a:gd name="T54" fmla="*/ 25 w 49"/>
                <a:gd name="T5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9" h="49">
                  <a:moveTo>
                    <a:pt x="25" y="23"/>
                  </a:moveTo>
                  <a:cubicBezTo>
                    <a:pt x="28" y="23"/>
                    <a:pt x="31" y="23"/>
                    <a:pt x="31" y="19"/>
                  </a:cubicBezTo>
                  <a:cubicBezTo>
                    <a:pt x="31" y="16"/>
                    <a:pt x="28" y="15"/>
                    <a:pt x="25" y="15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23"/>
                    <a:pt x="20" y="23"/>
                    <a:pt x="20" y="23"/>
                  </a:cubicBezTo>
                  <a:lnTo>
                    <a:pt x="25" y="23"/>
                  </a:lnTo>
                  <a:close/>
                  <a:moveTo>
                    <a:pt x="20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33" y="12"/>
                    <a:pt x="36" y="14"/>
                    <a:pt x="36" y="19"/>
                  </a:cubicBezTo>
                  <a:cubicBezTo>
                    <a:pt x="36" y="24"/>
                    <a:pt x="33" y="26"/>
                    <a:pt x="29" y="26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38"/>
                    <a:pt x="19" y="38"/>
                    <a:pt x="19" y="38"/>
                  </a:cubicBezTo>
                  <a:lnTo>
                    <a:pt x="20" y="38"/>
                  </a:lnTo>
                  <a:close/>
                  <a:moveTo>
                    <a:pt x="25" y="4"/>
                  </a:moveTo>
                  <a:cubicBezTo>
                    <a:pt x="14" y="4"/>
                    <a:pt x="5" y="13"/>
                    <a:pt x="5" y="24"/>
                  </a:cubicBezTo>
                  <a:cubicBezTo>
                    <a:pt x="5" y="36"/>
                    <a:pt x="13" y="44"/>
                    <a:pt x="25" y="44"/>
                  </a:cubicBezTo>
                  <a:cubicBezTo>
                    <a:pt x="35" y="44"/>
                    <a:pt x="43" y="36"/>
                    <a:pt x="43" y="24"/>
                  </a:cubicBezTo>
                  <a:cubicBezTo>
                    <a:pt x="44" y="13"/>
                    <a:pt x="35" y="4"/>
                    <a:pt x="25" y="4"/>
                  </a:cubicBezTo>
                  <a:close/>
                  <a:moveTo>
                    <a:pt x="25" y="49"/>
                  </a:moveTo>
                  <a:cubicBezTo>
                    <a:pt x="10" y="49"/>
                    <a:pt x="0" y="38"/>
                    <a:pt x="0" y="24"/>
                  </a:cubicBezTo>
                  <a:cubicBezTo>
                    <a:pt x="0" y="10"/>
                    <a:pt x="11" y="0"/>
                    <a:pt x="25" y="0"/>
                  </a:cubicBezTo>
                  <a:cubicBezTo>
                    <a:pt x="37" y="0"/>
                    <a:pt x="49" y="10"/>
                    <a:pt x="49" y="24"/>
                  </a:cubicBezTo>
                  <a:cubicBezTo>
                    <a:pt x="49" y="39"/>
                    <a:pt x="38" y="49"/>
                    <a:pt x="25" y="49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2EF5676-E39D-4C90-8AFC-42E4B416E2A5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2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2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03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(Oran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BAD165B-2CEA-45F8-AFC9-1004FC8DCF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1509824"/>
            <a:ext cx="8058150" cy="2123851"/>
          </a:xfrm>
        </p:spPr>
        <p:txBody>
          <a:bodyPr wrap="square" lIns="0" tIns="45720" rIns="91440" bIns="45720" anchor="ctr">
            <a:sp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5400" b="0" kern="1200" cap="all" baseline="0" dirty="0">
                <a:solidFill>
                  <a:schemeClr val="bg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THREE LINE</a:t>
            </a:r>
            <a:br>
              <a:rPr lang="en-US" dirty="0"/>
            </a:br>
            <a:r>
              <a:rPr lang="en-US" dirty="0"/>
              <a:t>BIG STATEMENT</a:t>
            </a:r>
            <a:br>
              <a:rPr lang="en-US" dirty="0"/>
            </a:br>
            <a:r>
              <a:rPr lang="en-US" dirty="0"/>
              <a:t>RIGHT HERE</a:t>
            </a:r>
          </a:p>
        </p:txBody>
      </p:sp>
      <p:pic>
        <p:nvPicPr>
          <p:cNvPr id="24" name="Picture 23" descr="pasted-image.pdf">
            <a:extLst>
              <a:ext uri="{FF2B5EF4-FFF2-40B4-BE49-F238E27FC236}">
                <a16:creationId xmlns:a16="http://schemas.microsoft.com/office/drawing/2014/main" id="{CB609E4F-1095-4A39-8FC5-D41ADAA0DED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40BD76-48EE-42FD-964A-906EF70AC3F3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030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(Whit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BAD165B-2CEA-45F8-AFC9-1004FC8DCF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1509824"/>
            <a:ext cx="8058150" cy="2123851"/>
          </a:xfrm>
        </p:spPr>
        <p:txBody>
          <a:bodyPr wrap="square" lIns="0" tIns="45720" rIns="91440" bIns="45720" anchor="ctr">
            <a:sp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5400" b="0" kern="1200" cap="all" baseline="0" dirty="0">
                <a:solidFill>
                  <a:schemeClr val="accent1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THREE LINE</a:t>
            </a:r>
            <a:br>
              <a:rPr lang="en-US" dirty="0"/>
            </a:br>
            <a:r>
              <a:rPr lang="en-US" dirty="0"/>
              <a:t>BIG STATEMENT</a:t>
            </a:r>
            <a:br>
              <a:rPr lang="en-US" dirty="0"/>
            </a:br>
            <a:r>
              <a:rPr lang="en-US" dirty="0"/>
              <a:t>RIGHT HERE</a:t>
            </a:r>
          </a:p>
        </p:txBody>
      </p:sp>
      <p:pic>
        <p:nvPicPr>
          <p:cNvPr id="11" name="Picture 10" descr="pasted-image.pdf">
            <a:extLst>
              <a:ext uri="{FF2B5EF4-FFF2-40B4-BE49-F238E27FC236}">
                <a16:creationId xmlns:a16="http://schemas.microsoft.com/office/drawing/2014/main" id="{979B2DA6-D0BF-4C85-8B61-7B5ABEBE7D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096970-57F8-4E8E-ACA7-1E29A3A6DA94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rgbClr val="9D9FA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rgbClr val="9D9FA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67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 Big Statement or Quote (Oran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9">
            <a:extLst>
              <a:ext uri="{FF2B5EF4-FFF2-40B4-BE49-F238E27FC236}">
                <a16:creationId xmlns:a16="http://schemas.microsoft.com/office/drawing/2014/main" id="{206FFB2C-DCD6-444D-95D1-D4C6FB4593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1414261"/>
            <a:ext cx="8229600" cy="1898148"/>
          </a:xfrm>
        </p:spPr>
        <p:txBody>
          <a:bodyPr wrap="square" lIns="0" tIns="45720" rIns="91440" bIns="45720" anchor="ctr">
            <a:sp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4800" b="0" kern="1200" cap="none" dirty="0">
                <a:solidFill>
                  <a:schemeClr val="bg1"/>
                </a:solidFill>
                <a:latin typeface="+mn-lt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Alternative big statement </a:t>
            </a:r>
            <a:br>
              <a:rPr lang="en-US" dirty="0"/>
            </a:br>
            <a:r>
              <a:rPr lang="en-US" dirty="0"/>
              <a:t>for much longer text </a:t>
            </a:r>
            <a:br>
              <a:rPr lang="en-US" dirty="0"/>
            </a:br>
            <a:r>
              <a:rPr lang="en-US" dirty="0"/>
              <a:t>and is perfect for quotes.</a:t>
            </a:r>
          </a:p>
        </p:txBody>
      </p:sp>
      <p:pic>
        <p:nvPicPr>
          <p:cNvPr id="5" name="Picture 4" descr="pasted-image.pdf">
            <a:extLst>
              <a:ext uri="{FF2B5EF4-FFF2-40B4-BE49-F238E27FC236}">
                <a16:creationId xmlns:a16="http://schemas.microsoft.com/office/drawing/2014/main" id="{A57A86BD-C30B-4F5B-B1CA-8904A36B480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C4EDEC9-B0DA-4BC1-97A8-389164B587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093715"/>
            <a:ext cx="8229600" cy="561975"/>
          </a:xfrm>
        </p:spPr>
        <p:txBody>
          <a:bodyPr anchor="b" anchorCtr="0"/>
          <a:lstStyle>
            <a:lvl1pPr marL="285750" indent="-285750">
              <a:buNone/>
              <a:defRPr lang="en-US" sz="1400" b="0" kern="1200" cap="all" baseline="0" dirty="0">
                <a:solidFill>
                  <a:schemeClr val="bg1"/>
                </a:solidFill>
                <a:latin typeface="Proxima Nova" panose="02000506030000020004" pitchFamily="50" charset="0"/>
                <a:ea typeface="+mn-ea"/>
                <a:cs typeface="+mn-cs"/>
                <a:sym typeface="Proxima Nova" charset="0"/>
              </a:defRPr>
            </a:lvl1pPr>
            <a:lvl2pPr marL="285750" indent="-285750">
              <a:defRPr/>
            </a:lvl2pPr>
          </a:lstStyle>
          <a:p>
            <a:pPr marL="0" lvl="0" indent="0" algn="l" defTabSz="68580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​"/>
            </a:pPr>
            <a:r>
              <a:rPr lang="en-US" dirty="0"/>
              <a:t>Super smart person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446D26-EEFA-47E4-B910-FAB2565D1926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chemeClr val="bg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chemeClr val="bg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62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 Big Statement or Quote (Whit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asted-image.pdf">
            <a:extLst>
              <a:ext uri="{FF2B5EF4-FFF2-40B4-BE49-F238E27FC236}">
                <a16:creationId xmlns:a16="http://schemas.microsoft.com/office/drawing/2014/main" id="{979B2DA6-D0BF-4C85-8B61-7B5ABEBE7DB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096970-57F8-4E8E-ACA7-1E29A3A6DA94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rgbClr val="9D9FA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rgbClr val="9D9FA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  <p:sp>
        <p:nvSpPr>
          <p:cNvPr id="6" name="Title 9">
            <a:extLst>
              <a:ext uri="{FF2B5EF4-FFF2-40B4-BE49-F238E27FC236}">
                <a16:creationId xmlns:a16="http://schemas.microsoft.com/office/drawing/2014/main" id="{FD0F0FE5-684A-490E-824C-F39ED51C6D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1414261"/>
            <a:ext cx="8229600" cy="1898148"/>
          </a:xfrm>
        </p:spPr>
        <p:txBody>
          <a:bodyPr wrap="square" lIns="0" tIns="45720" rIns="91440" bIns="45720" anchor="ctr">
            <a:spAutoFit/>
          </a:bodyPr>
          <a:lstStyle>
            <a:lvl1pPr marL="0" indent="0" algn="l" defTabSz="378354" rtl="0" eaLnBrk="0" fontAlgn="base" hangingPunct="0">
              <a:lnSpc>
                <a:spcPct val="80000"/>
              </a:lnSpc>
              <a:spcBef>
                <a:spcPts val="0"/>
              </a:spcBef>
              <a:spcAft>
                <a:spcPts val="200"/>
              </a:spcAft>
              <a:buSzTx/>
              <a:buFontTx/>
              <a:buNone/>
              <a:defRPr lang="en-US" sz="4800" b="0" kern="1200" cap="none" dirty="0">
                <a:solidFill>
                  <a:schemeClr val="accent1"/>
                </a:solidFill>
                <a:latin typeface="+mn-lt"/>
                <a:ea typeface="Proxima Nova Black"/>
                <a:cs typeface="Proxima Nova Black"/>
                <a:sym typeface="Proxima Nova Black"/>
              </a:defRPr>
            </a:lvl1pPr>
          </a:lstStyle>
          <a:p>
            <a:r>
              <a:rPr lang="en-US" dirty="0"/>
              <a:t>Alternative big statement </a:t>
            </a:r>
            <a:br>
              <a:rPr lang="en-US" dirty="0"/>
            </a:br>
            <a:r>
              <a:rPr lang="en-US" dirty="0"/>
              <a:t>for much longer text </a:t>
            </a:r>
            <a:br>
              <a:rPr lang="en-US" dirty="0"/>
            </a:br>
            <a:r>
              <a:rPr lang="en-US" dirty="0"/>
              <a:t>and is perfect for quotes.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CD3BF06-E62B-4D33-A0F1-DA2D17FC6B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093715"/>
            <a:ext cx="8229600" cy="561975"/>
          </a:xfrm>
        </p:spPr>
        <p:txBody>
          <a:bodyPr anchor="b" anchorCtr="0"/>
          <a:lstStyle>
            <a:lvl1pPr marL="285750" indent="-285750">
              <a:buNone/>
              <a:defRPr lang="en-US" sz="1400" b="0" kern="1200" cap="all" baseline="0" dirty="0">
                <a:solidFill>
                  <a:schemeClr val="tx1"/>
                </a:solidFill>
                <a:latin typeface="Proxima Nova" panose="02000506030000020004" pitchFamily="50" charset="0"/>
                <a:ea typeface="+mn-ea"/>
                <a:cs typeface="+mn-cs"/>
                <a:sym typeface="Proxima Nova" charset="0"/>
              </a:defRPr>
            </a:lvl1pPr>
            <a:lvl2pPr marL="285750" indent="-285750">
              <a:defRPr/>
            </a:lvl2pPr>
          </a:lstStyle>
          <a:p>
            <a:pPr marL="0" lvl="0" indent="0" algn="l" defTabSz="685800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​"/>
            </a:pPr>
            <a:r>
              <a:rPr lang="en-US" dirty="0"/>
              <a:t>Super smart person</a:t>
            </a:r>
          </a:p>
        </p:txBody>
      </p:sp>
    </p:spTree>
    <p:extLst>
      <p:ext uri="{BB962C8B-B14F-4D97-AF65-F5344CB8AC3E}">
        <p14:creationId xmlns:p14="http://schemas.microsoft.com/office/powerpoint/2010/main" val="58449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30F3F-DC7C-4170-B501-84CD7C87E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8923A9-F91D-4E6E-AB33-0E7D10EBAFD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57200" y="896938"/>
            <a:ext cx="8229600" cy="252806"/>
          </a:xfrm>
        </p:spPr>
        <p:txBody>
          <a:bodyPr/>
          <a:lstStyle>
            <a:lvl1pPr>
              <a:defRPr sz="1600" cap="all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0B9200-ABC5-48EF-BA33-8646FE85A27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0" y="1276349"/>
            <a:ext cx="8229600" cy="33559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434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pasted-image.pdf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520" y="4797807"/>
            <a:ext cx="904280" cy="1587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C20463F-B296-48A2-8B4F-20A01E676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76350"/>
            <a:ext cx="8229600" cy="33559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</a:t>
            </a:r>
          </a:p>
          <a:p>
            <a:pPr lvl="6"/>
            <a:r>
              <a:rPr lang="en-US" dirty="0"/>
              <a:t>Seven</a:t>
            </a:r>
          </a:p>
          <a:p>
            <a:pPr lvl="7"/>
            <a:r>
              <a:rPr lang="en-US" dirty="0"/>
              <a:t>Eight</a:t>
            </a:r>
          </a:p>
          <a:p>
            <a:pPr lvl="8"/>
            <a:r>
              <a:rPr lang="en-US" dirty="0"/>
              <a:t>Nine</a:t>
            </a:r>
          </a:p>
        </p:txBody>
      </p:sp>
      <p:sp>
        <p:nvSpPr>
          <p:cNvPr id="17" name="Title Placeholder 16">
            <a:extLst>
              <a:ext uri="{FF2B5EF4-FFF2-40B4-BE49-F238E27FC236}">
                <a16:creationId xmlns:a16="http://schemas.microsoft.com/office/drawing/2014/main" id="{439D7FD4-A5EE-4C7C-950C-AF20BA5F1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76"/>
            <a:ext cx="8229600" cy="89429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3596A05-05B0-42AF-ADC5-07868EB67298}"/>
              </a:ext>
            </a:extLst>
          </p:cNvPr>
          <p:cNvSpPr>
            <a:spLocks/>
          </p:cNvSpPr>
          <p:nvPr userDrawn="1"/>
        </p:nvSpPr>
        <p:spPr bwMode="auto">
          <a:xfrm>
            <a:off x="457200" y="4846420"/>
            <a:ext cx="89768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0" tIns="0" rIns="0" bIns="0" anchor="t" anchorCtr="0">
            <a:spAutoFit/>
          </a:bodyPr>
          <a:lstStyle>
            <a:lvl1pPr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1pPr>
            <a:lvl2pPr marL="742950" indent="-28575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2pPr>
            <a:lvl3pPr marL="11430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3pPr>
            <a:lvl4pPr marL="16002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4pPr>
            <a:lvl5pPr marL="2057400" indent="-228600"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Proxima Nova Light" charset="0"/>
                <a:ea typeface="Proxima Nova Light" charset="0"/>
                <a:cs typeface="Proxima Nova Light" charset="0"/>
                <a:sym typeface="Proxima Nova Light" charset="0"/>
              </a:defRPr>
            </a:lvl9pPr>
          </a:lstStyle>
          <a:p>
            <a:pPr defTabSz="685800" fontAlgn="base" hangingPunct="0">
              <a:spcBef>
                <a:spcPct val="0"/>
              </a:spcBef>
              <a:spcAft>
                <a:spcPct val="0"/>
              </a:spcAft>
            </a:pPr>
            <a:fld id="{4A8294F5-3876-0A48-B245-F7D64BCA98A8}" type="slidenum">
              <a:rPr lang="uk-UA" altLang="en-US" sz="600">
                <a:solidFill>
                  <a:srgbClr val="9D9FA1"/>
                </a:solidFill>
                <a:latin typeface="Proxima Nova" charset="0"/>
                <a:ea typeface="Proxima Nova" charset="0"/>
                <a:cs typeface="Proxima Nova" charset="0"/>
                <a:sym typeface="Proxima Nova" charset="0"/>
              </a:rPr>
              <a:pPr defTabSz="68580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 sz="600" dirty="0">
              <a:solidFill>
                <a:srgbClr val="9D9FA1"/>
              </a:solidFill>
              <a:latin typeface="Proxima Nova" charset="0"/>
              <a:ea typeface="Proxima Nova" charset="0"/>
              <a:cs typeface="Proxima Nova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8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830" r:id="rId2"/>
    <p:sldLayoutId id="2147483770" r:id="rId3"/>
    <p:sldLayoutId id="2147483831" r:id="rId4"/>
    <p:sldLayoutId id="2147483776" r:id="rId5"/>
    <p:sldLayoutId id="2147483832" r:id="rId6"/>
    <p:sldLayoutId id="2147483829" r:id="rId7"/>
    <p:sldLayoutId id="2147483833" r:id="rId8"/>
    <p:sldLayoutId id="2147483821" r:id="rId9"/>
    <p:sldLayoutId id="2147483827" r:id="rId10"/>
    <p:sldLayoutId id="2147483822" r:id="rId11"/>
    <p:sldLayoutId id="2147483823" r:id="rId12"/>
    <p:sldLayoutId id="2147483824" r:id="rId13"/>
    <p:sldLayoutId id="2147483825" r:id="rId14"/>
    <p:sldLayoutId id="2147483782" r:id="rId15"/>
    <p:sldLayoutId id="2147483805" r:id="rId16"/>
    <p:sldLayoutId id="2147483806" r:id="rId17"/>
    <p:sldLayoutId id="2147483817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685800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kumimoji="0" lang="en-US" sz="2800" b="0" i="0" u="none" strike="noStrike" kern="1200" cap="all" spc="0" normalizeH="0" baseline="0" smtClean="0">
          <a:ln>
            <a:noFill/>
          </a:ln>
          <a:solidFill>
            <a:srgbClr val="FE5000"/>
          </a:solidFill>
          <a:effectLst/>
          <a:uLnTx/>
          <a:uFillTx/>
          <a:latin typeface="+mj-lt"/>
          <a:ea typeface="+mj-ea"/>
          <a:cs typeface="+mj-cs"/>
          <a:sym typeface="Proxima Nova Black" charset="0"/>
        </a:defRPr>
      </a:lvl1pPr>
      <a:lvl2pPr algn="l" defTabSz="685800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2pPr>
      <a:lvl3pPr algn="l" defTabSz="685800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3pPr>
      <a:lvl4pPr algn="l" defTabSz="685800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4pPr>
      <a:lvl5pPr algn="l" defTabSz="685800" rtl="0" eaLnBrk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5pPr>
      <a:lvl6pPr marL="171450" algn="l" defTabSz="685800" rtl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6pPr>
      <a:lvl7pPr marL="342900" algn="l" defTabSz="685800" rtl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7pPr>
      <a:lvl8pPr marL="514350" algn="l" defTabSz="685800" rtl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8pPr>
      <a:lvl9pPr marL="685800" algn="l" defTabSz="685800" rtl="0" fontAlgn="base" hangingPunct="0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rgbClr val="EE2929"/>
          </a:solidFill>
          <a:latin typeface="Proxima Nova Black" charset="0"/>
          <a:ea typeface="Proxima Nova Black" charset="0"/>
          <a:cs typeface="Proxima Nova Black" charset="0"/>
          <a:sym typeface="Proxima Nova Black" charset="0"/>
        </a:defRPr>
      </a:lvl9pPr>
    </p:titleStyle>
    <p:bodyStyle>
      <a:lvl1pPr marL="0" indent="0" algn="l" defTabSz="685800" rtl="0" eaLnBrk="0" fontAlgn="base" hangingPunct="0">
        <a:lnSpc>
          <a:spcPct val="90000"/>
        </a:lnSpc>
        <a:spcBef>
          <a:spcPts val="1000"/>
        </a:spcBef>
        <a:spcAft>
          <a:spcPts val="200"/>
        </a:spcAft>
        <a:buSzPct val="100000"/>
        <a:buFont typeface="Arial" panose="020B0604020202020204" pitchFamily="34" charset="0"/>
        <a:buChar char="​"/>
        <a:defRPr sz="1400" b="0" kern="1200">
          <a:solidFill>
            <a:schemeClr val="tx1"/>
          </a:solidFill>
          <a:latin typeface="Proxima Nova" panose="02000506030000020004" pitchFamily="50" charset="0"/>
          <a:ea typeface="+mn-ea"/>
          <a:cs typeface="+mn-cs"/>
          <a:sym typeface="Proxima Nova" charset="0"/>
        </a:defRPr>
      </a:lvl1pPr>
      <a:lvl2pPr marL="171450" indent="-171450" algn="l" defTabSz="685800" rtl="0" eaLnBrk="0" fontAlgn="base" hangingPunct="0">
        <a:lnSpc>
          <a:spcPct val="90000"/>
        </a:lnSpc>
        <a:spcBef>
          <a:spcPts val="500"/>
        </a:spcBef>
        <a:spcAft>
          <a:spcPts val="200"/>
        </a:spcAft>
        <a:buSzPct val="100000"/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Proxima Nova" panose="02000506030000020004" pitchFamily="50" charset="0"/>
          <a:ea typeface="+mn-ea"/>
          <a:cs typeface="+mn-cs"/>
          <a:sym typeface="Proxima Nova" charset="0"/>
        </a:defRPr>
      </a:lvl2pPr>
      <a:lvl3pPr marL="342900" indent="-169863" algn="l" defTabSz="685800" rtl="0" eaLnBrk="0" fontAlgn="base" hangingPunct="0">
        <a:lnSpc>
          <a:spcPct val="85000"/>
        </a:lnSpc>
        <a:spcBef>
          <a:spcPts val="300"/>
        </a:spcBef>
        <a:spcAft>
          <a:spcPts val="200"/>
        </a:spcAft>
        <a:buSzPct val="70000"/>
        <a:buFont typeface="Courier New" panose="02070309020205020404" pitchFamily="49" charset="0"/>
        <a:buChar char="o"/>
        <a:defRPr sz="1300" b="0" kern="1200">
          <a:solidFill>
            <a:schemeClr val="tx1"/>
          </a:solidFill>
          <a:latin typeface="Proxima Nova" panose="02000506030000020004" pitchFamily="50" charset="0"/>
          <a:ea typeface="+mn-ea"/>
          <a:cs typeface="+mn-cs"/>
          <a:sym typeface="Proxima Nova" charset="0"/>
        </a:defRPr>
      </a:lvl3pPr>
      <a:lvl4pPr marL="514350" indent="-171450" algn="l" defTabSz="685800" rtl="0" eaLnBrk="0" fontAlgn="base" hangingPunct="0">
        <a:lnSpc>
          <a:spcPct val="85000"/>
        </a:lnSpc>
        <a:spcBef>
          <a:spcPts val="200"/>
        </a:spcBef>
        <a:spcAft>
          <a:spcPts val="200"/>
        </a:spcAft>
        <a:buSzPct val="100000"/>
        <a:buFont typeface="Proxima Nova Light" panose="02000506030000020004" pitchFamily="50" charset="0"/>
        <a:buChar char="-"/>
        <a:defRPr sz="1200" i="0" kern="1200">
          <a:solidFill>
            <a:schemeClr val="tx1"/>
          </a:solidFill>
          <a:latin typeface="Proxima Nova" panose="02000506030000020004" pitchFamily="50" charset="0"/>
          <a:ea typeface="+mn-ea"/>
          <a:cs typeface="+mn-cs"/>
          <a:sym typeface="Proxima Nova" charset="0"/>
        </a:defRPr>
      </a:lvl4pPr>
      <a:lvl5pPr marL="687388" indent="-173038" algn="l" defTabSz="685800" rtl="0" eaLnBrk="0" fontAlgn="base" hangingPunct="0">
        <a:lnSpc>
          <a:spcPct val="85000"/>
        </a:lnSpc>
        <a:spcBef>
          <a:spcPts val="200"/>
        </a:spcBef>
        <a:spcAft>
          <a:spcPts val="200"/>
        </a:spcAft>
        <a:buSzPct val="80000"/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Proxima Nova" panose="02000506030000020004" pitchFamily="50" charset="0"/>
          <a:ea typeface="+mn-ea"/>
          <a:cs typeface="+mn-cs"/>
          <a:sym typeface="Proxima Nova" charset="0"/>
        </a:defRPr>
      </a:lvl5pPr>
      <a:lvl6pPr marL="0" indent="0" algn="l" defTabSz="342900" rtl="0" eaLnBrk="1" latinLnBrk="0" hangingPunct="1">
        <a:lnSpc>
          <a:spcPct val="75000"/>
        </a:lnSpc>
        <a:spcBef>
          <a:spcPts val="800"/>
        </a:spcBef>
        <a:spcAft>
          <a:spcPts val="400"/>
        </a:spcAft>
        <a:buFont typeface="Arial" panose="020B0604020202020204" pitchFamily="34" charset="0"/>
        <a:buChar char="​"/>
        <a:defRPr sz="1200" b="1" kern="1200" cap="all" spc="110" baseline="0">
          <a:solidFill>
            <a:schemeClr val="tx1"/>
          </a:solidFill>
          <a:latin typeface="Proxima Nova" panose="02000506030000020004" pitchFamily="50" charset="0"/>
          <a:ea typeface="+mn-ea"/>
          <a:cs typeface="+mn-cs"/>
        </a:defRPr>
      </a:lvl6pPr>
      <a:lvl7pPr marL="0" indent="0" algn="l" defTabSz="3429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Font typeface="Arial" panose="020B0604020202020204" pitchFamily="34" charset="0"/>
        <a:buChar char="​"/>
        <a:defRPr sz="1000" kern="1200">
          <a:solidFill>
            <a:schemeClr val="accent1"/>
          </a:solidFill>
          <a:latin typeface="Proxima Nova" panose="02000506030000020004" pitchFamily="50" charset="0"/>
          <a:ea typeface="+mn-ea"/>
          <a:cs typeface="+mn-cs"/>
        </a:defRPr>
      </a:lvl7pPr>
      <a:lvl8pPr marL="0" indent="0" algn="l" defTabSz="3429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Font typeface="Arial" panose="020B0604020202020204" pitchFamily="34" charset="0"/>
        <a:buChar char="​"/>
        <a:defRPr sz="1000" kern="1200">
          <a:solidFill>
            <a:schemeClr val="accent3"/>
          </a:solidFill>
          <a:latin typeface="Proxima Nova" panose="02000506030000020004" pitchFamily="50" charset="0"/>
          <a:ea typeface="+mn-ea"/>
          <a:cs typeface="+mn-cs"/>
        </a:defRPr>
      </a:lvl8pPr>
      <a:lvl9pPr marL="0" indent="0" algn="l" defTabSz="342900" rtl="0" eaLnBrk="1" latinLnBrk="0" hangingPunct="1">
        <a:lnSpc>
          <a:spcPct val="85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​"/>
        <a:defRPr sz="700" kern="1200">
          <a:solidFill>
            <a:schemeClr val="tx1">
              <a:alpha val="30000"/>
            </a:schemeClr>
          </a:solidFill>
          <a:latin typeface="Proxima Nova" panose="0200050603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342900" rtl="0" eaLnBrk="1" latinLnBrk="0" hangingPunct="1">
        <a:defRPr sz="6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204">
          <p15:clr>
            <a:srgbClr val="F26B43"/>
          </p15:clr>
        </p15:guide>
        <p15:guide id="4" orient="horz" pos="3012">
          <p15:clr>
            <a:srgbClr val="F26B43"/>
          </p15:clr>
        </p15:guide>
        <p15:guide id="5" pos="240">
          <p15:clr>
            <a:srgbClr val="F26B43"/>
          </p15:clr>
        </p15:guide>
        <p15:guide id="6" pos="408">
          <p15:clr>
            <a:srgbClr val="F26B43"/>
          </p15:clr>
        </p15:guide>
        <p15:guide id="7" pos="5520">
          <p15:clr>
            <a:srgbClr val="F26B43"/>
          </p15:clr>
        </p15:guide>
        <p15:guide id="8" pos="5352">
          <p15:clr>
            <a:srgbClr val="F26B43"/>
          </p15:clr>
        </p15:guide>
        <p15:guide id="9" orient="horz" pos="80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rmachogan.com/2013/07/10/getting-started-with-vscsistats/" TargetMode="External"/><Relationship Id="rId2" Type="http://schemas.openxmlformats.org/officeDocument/2006/relationships/hyperlink" Target="https://kb.vmware.com/s/article/1008205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purestorage.com/what-is-sql-servers-io-block-size/" TargetMode="External"/><Relationship Id="rId2" Type="http://schemas.openxmlformats.org/officeDocument/2006/relationships/hyperlink" Target="https://www.youtube.com/watch?v=zcI1kytF-SM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webperfect.ch/index.php?title=trace:_storport_etw" TargetMode="External"/><Relationship Id="rId2" Type="http://schemas.openxmlformats.org/officeDocument/2006/relationships/hyperlink" Target="https://docs.microsoft.com/en-us/sysinternals/downloads/procmon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155AC5-5472-45DB-9E5C-C4E9A6D18A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965381"/>
            <a:ext cx="6013072" cy="811869"/>
          </a:xfrm>
        </p:spPr>
        <p:txBody>
          <a:bodyPr/>
          <a:lstStyle/>
          <a:p>
            <a:r>
              <a:rPr lang="en-US" dirty="0"/>
              <a:t>QUEUES ALL THE</a:t>
            </a:r>
          </a:p>
          <a:p>
            <a:r>
              <a:rPr lang="en-US" dirty="0"/>
              <a:t>WAY DOWN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DE52F-3436-4FA3-AF94-CECDEB8BA6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9413" y="2805992"/>
            <a:ext cx="6013072" cy="490251"/>
          </a:xfrm>
        </p:spPr>
        <p:txBody>
          <a:bodyPr/>
          <a:lstStyle/>
          <a:p>
            <a:r>
              <a:rPr lang="en-US" dirty="0"/>
              <a:t>Tracing SQL Server I/O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3C1106-FB4D-4A30-B8C7-1F283D538F73}"/>
              </a:ext>
            </a:extLst>
          </p:cNvPr>
          <p:cNvSpPr txBox="1"/>
          <p:nvPr/>
        </p:nvSpPr>
        <p:spPr>
          <a:xfrm>
            <a:off x="457200" y="3621932"/>
            <a:ext cx="3440349" cy="10505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l"/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Argenis Fernandez</a:t>
            </a:r>
          </a:p>
          <a:p>
            <a:pPr algn="l"/>
            <a:r>
              <a:rPr lang="en-US" dirty="0">
                <a:latin typeface="Proxima Nova" panose="02000506030000020004" pitchFamily="50" charset="0"/>
                <a:sym typeface="Proxima Nova" charset="0"/>
              </a:rPr>
              <a:t>Principal Architect</a:t>
            </a:r>
          </a:p>
        </p:txBody>
      </p:sp>
    </p:spTree>
    <p:extLst>
      <p:ext uri="{BB962C8B-B14F-4D97-AF65-F5344CB8AC3E}">
        <p14:creationId xmlns:p14="http://schemas.microsoft.com/office/powerpoint/2010/main" val="263195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1E4B85-E139-42FC-B7F6-C2A3DADD4C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600" dirty="0" err="1"/>
              <a:t>TrACING</a:t>
            </a:r>
            <a:r>
              <a:rPr lang="en-US" sz="3600" dirty="0"/>
              <a:t> THE </a:t>
            </a:r>
            <a:r>
              <a:rPr lang="en-US" sz="3600" dirty="0" err="1"/>
              <a:t>HypERVISOR</a:t>
            </a:r>
            <a:r>
              <a:rPr lang="en-US" sz="3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3529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C5ED-D8E5-4321-9517-94B42C0AB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17587"/>
            <a:ext cx="8058150" cy="2308324"/>
          </a:xfrm>
        </p:spPr>
        <p:txBody>
          <a:bodyPr/>
          <a:lstStyle/>
          <a:p>
            <a:r>
              <a:rPr lang="en-US" sz="2400" cap="none" dirty="0"/>
              <a:t>ESXTOP for VMware:</a:t>
            </a:r>
            <a:br>
              <a:rPr lang="en-US" sz="2400" cap="none" dirty="0">
                <a:hlinkClick r:id="rId2"/>
              </a:rPr>
            </a:br>
            <a:r>
              <a:rPr lang="en-US" sz="2400" cap="none" dirty="0">
                <a:hlinkClick r:id="rId2"/>
              </a:rPr>
              <a:t>https://kb.Vmware.Com/s/article/1008205</a:t>
            </a:r>
            <a:br>
              <a:rPr lang="en-US" sz="2400" cap="none" dirty="0"/>
            </a:br>
            <a:br>
              <a:rPr lang="en-US" sz="2400" cap="none" dirty="0"/>
            </a:br>
            <a:r>
              <a:rPr lang="en-US" sz="2400" cap="none" dirty="0" err="1"/>
              <a:t>vScsiStats</a:t>
            </a:r>
            <a:r>
              <a:rPr lang="en-US" sz="2400" cap="none" dirty="0"/>
              <a:t>:</a:t>
            </a:r>
            <a:br>
              <a:rPr lang="en-US" sz="2400" cap="none" dirty="0"/>
            </a:br>
            <a:r>
              <a:rPr lang="en-US" sz="2400" cap="none" dirty="0">
                <a:hlinkClick r:id="rId3"/>
              </a:rPr>
              <a:t>https://cormachogan.com/2013/07/10/getting-started-with-vscsistats/</a:t>
            </a:r>
            <a:br>
              <a:rPr lang="en-US" sz="3600" cap="none" dirty="0"/>
            </a:br>
            <a:endParaRPr lang="en-US" sz="3600" cap="none" dirty="0"/>
          </a:p>
        </p:txBody>
      </p:sp>
    </p:spTree>
    <p:extLst>
      <p:ext uri="{BB962C8B-B14F-4D97-AF65-F5344CB8AC3E}">
        <p14:creationId xmlns:p14="http://schemas.microsoft.com/office/powerpoint/2010/main" val="201957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E560AB-CFDA-4471-8DC4-B36E5504D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600" dirty="0"/>
              <a:t>TRACING THE STORAGE NETWORK</a:t>
            </a:r>
          </a:p>
        </p:txBody>
      </p:sp>
    </p:spTree>
    <p:extLst>
      <p:ext uri="{BB962C8B-B14F-4D97-AF65-F5344CB8AC3E}">
        <p14:creationId xmlns:p14="http://schemas.microsoft.com/office/powerpoint/2010/main" val="247838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51AF-DDE5-46F0-9C74-C0A4620E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82385"/>
            <a:ext cx="8058150" cy="978729"/>
          </a:xfrm>
        </p:spPr>
        <p:txBody>
          <a:bodyPr/>
          <a:lstStyle/>
          <a:p>
            <a:r>
              <a:rPr lang="en-US" sz="3600" dirty="0"/>
              <a:t>We didn’t get to this. LOOK FOR A FOLLOW UP SESSION SOON.</a:t>
            </a:r>
          </a:p>
        </p:txBody>
      </p:sp>
    </p:spTree>
    <p:extLst>
      <p:ext uri="{BB962C8B-B14F-4D97-AF65-F5344CB8AC3E}">
        <p14:creationId xmlns:p14="http://schemas.microsoft.com/office/powerpoint/2010/main" val="3270957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E560AB-CFDA-4471-8DC4-B36E5504D1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1773675"/>
            <a:ext cx="5998723" cy="1596150"/>
          </a:xfrm>
        </p:spPr>
        <p:txBody>
          <a:bodyPr/>
          <a:lstStyle/>
          <a:p>
            <a:r>
              <a:rPr lang="en-US" sz="3600" dirty="0"/>
              <a:t>TRACING THE STORAGE DEVICE ITSELF</a:t>
            </a:r>
          </a:p>
        </p:txBody>
      </p:sp>
    </p:spTree>
    <p:extLst>
      <p:ext uri="{BB962C8B-B14F-4D97-AF65-F5344CB8AC3E}">
        <p14:creationId xmlns:p14="http://schemas.microsoft.com/office/powerpoint/2010/main" val="24352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51AF-DDE5-46F0-9C74-C0A4620E4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82385"/>
            <a:ext cx="8058150" cy="978729"/>
          </a:xfrm>
        </p:spPr>
        <p:txBody>
          <a:bodyPr/>
          <a:lstStyle/>
          <a:p>
            <a:r>
              <a:rPr lang="en-US" sz="3600" dirty="0"/>
              <a:t>We didn’t get to this. LOOK FOR A FOLLOW UP SESSION SOON.</a:t>
            </a:r>
          </a:p>
        </p:txBody>
      </p:sp>
    </p:spTree>
    <p:extLst>
      <p:ext uri="{BB962C8B-B14F-4D97-AF65-F5344CB8AC3E}">
        <p14:creationId xmlns:p14="http://schemas.microsoft.com/office/powerpoint/2010/main" val="173786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292E8-ED8C-4922-8191-EC65908340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0988" y="1092739"/>
            <a:ext cx="7721600" cy="1596150"/>
          </a:xfrm>
        </p:spPr>
        <p:txBody>
          <a:bodyPr/>
          <a:lstStyle/>
          <a:p>
            <a:r>
              <a:rPr lang="en-US" sz="3600" dirty="0"/>
              <a:t>THANKS TO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64E886-C1D5-4F03-868C-E80E64A97981}"/>
              </a:ext>
            </a:extLst>
          </p:cNvPr>
          <p:cNvSpPr txBox="1"/>
          <p:nvPr/>
        </p:nvSpPr>
        <p:spPr>
          <a:xfrm>
            <a:off x="3086577" y="1491670"/>
            <a:ext cx="5447489" cy="140726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algn="l"/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Cody </a:t>
            </a:r>
            <a:r>
              <a:rPr lang="en-US" sz="1400" dirty="0" err="1">
                <a:latin typeface="Proxima Nova" panose="02000506030000020004" pitchFamily="50" charset="0"/>
                <a:sym typeface="Proxima Nova" charset="0"/>
              </a:rPr>
              <a:t>Hosterman</a:t>
            </a:r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 (Pure Storage)</a:t>
            </a:r>
          </a:p>
          <a:p>
            <a:pPr algn="l"/>
            <a:r>
              <a:rPr lang="en-US" dirty="0">
                <a:latin typeface="Proxima Nova" panose="02000506030000020004" pitchFamily="50" charset="0"/>
                <a:sym typeface="Proxima Nova" charset="0"/>
              </a:rPr>
              <a:t>Arvind </a:t>
            </a:r>
            <a:r>
              <a:rPr lang="en-US" dirty="0" err="1">
                <a:latin typeface="Proxima Nova" panose="02000506030000020004" pitchFamily="50" charset="0"/>
                <a:sym typeface="Proxima Nova" charset="0"/>
              </a:rPr>
              <a:t>Shyamsundar</a:t>
            </a:r>
            <a:r>
              <a:rPr lang="en-US" dirty="0">
                <a:latin typeface="Proxima Nova" panose="02000506030000020004" pitchFamily="50" charset="0"/>
                <a:sym typeface="Proxima Nova" charset="0"/>
              </a:rPr>
              <a:t> (Microsoft)</a:t>
            </a:r>
          </a:p>
          <a:p>
            <a:pPr algn="l"/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Alessandro Goncalves (Intel)</a:t>
            </a:r>
          </a:p>
          <a:p>
            <a:pPr algn="l"/>
            <a:r>
              <a:rPr lang="en-US" dirty="0">
                <a:latin typeface="Proxima Nova" panose="02000506030000020004" pitchFamily="50" charset="0"/>
                <a:sym typeface="Proxima Nova" charset="0"/>
              </a:rPr>
              <a:t>Erin </a:t>
            </a:r>
            <a:r>
              <a:rPr lang="en-US" dirty="0" err="1">
                <a:latin typeface="Proxima Nova" panose="02000506030000020004" pitchFamily="50" charset="0"/>
                <a:sym typeface="Proxima Nova" charset="0"/>
              </a:rPr>
              <a:t>Stellato</a:t>
            </a:r>
            <a:r>
              <a:rPr lang="en-US" dirty="0">
                <a:latin typeface="Proxima Nova" panose="02000506030000020004" pitchFamily="50" charset="0"/>
                <a:sym typeface="Proxima Nova" charset="0"/>
              </a:rPr>
              <a:t> (</a:t>
            </a:r>
            <a:r>
              <a:rPr lang="en-US" dirty="0" err="1">
                <a:latin typeface="Proxima Nova" panose="02000506030000020004" pitchFamily="50" charset="0"/>
                <a:sym typeface="Proxima Nova" charset="0"/>
              </a:rPr>
              <a:t>SQLSkils</a:t>
            </a:r>
            <a:r>
              <a:rPr lang="en-US" dirty="0">
                <a:latin typeface="Proxima Nova" panose="02000506030000020004" pitchFamily="50" charset="0"/>
                <a:sym typeface="Proxima Nova" charset="0"/>
              </a:rPr>
              <a:t>)</a:t>
            </a:r>
          </a:p>
          <a:p>
            <a:pPr algn="l"/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Jonathan </a:t>
            </a:r>
            <a:r>
              <a:rPr lang="en-US" sz="1400" dirty="0" err="1">
                <a:latin typeface="Proxima Nova" panose="02000506030000020004" pitchFamily="50" charset="0"/>
                <a:sym typeface="Proxima Nova" charset="0"/>
              </a:rPr>
              <a:t>Kehayias</a:t>
            </a:r>
            <a:r>
              <a:rPr lang="en-US" sz="1400" dirty="0">
                <a:latin typeface="Proxima Nova" panose="02000506030000020004" pitchFamily="50" charset="0"/>
                <a:sym typeface="Proxima Nova" charset="0"/>
              </a:rPr>
              <a:t> (</a:t>
            </a:r>
            <a:r>
              <a:rPr lang="en-US" sz="1400" dirty="0" err="1">
                <a:latin typeface="Proxima Nova" panose="02000506030000020004" pitchFamily="50" charset="0"/>
                <a:sym typeface="Proxima Nova" charset="0"/>
              </a:rPr>
              <a:t>SQLSkills</a:t>
            </a:r>
            <a:r>
              <a:rPr lang="en-US" sz="1400">
                <a:latin typeface="Proxima Nova" panose="02000506030000020004" pitchFamily="50" charset="0"/>
                <a:sym typeface="Proxima Nova" charset="0"/>
              </a:rPr>
              <a:t>)</a:t>
            </a:r>
            <a:endParaRPr lang="en-US" sz="1400" dirty="0">
              <a:latin typeface="Proxima Nova" panose="02000506030000020004" pitchFamily="50" charset="0"/>
              <a:sym typeface="Proxima Nova" charset="0"/>
            </a:endParaRPr>
          </a:p>
          <a:p>
            <a:pPr algn="l"/>
            <a:endParaRPr lang="en-US" sz="1400" dirty="0">
              <a:latin typeface="Proxima Nova" panose="02000506030000020004" pitchFamily="50" charset="0"/>
              <a:sym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87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81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00518C-82E9-4A6A-93B1-C3064E02C2C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420893" y="901430"/>
            <a:ext cx="5541572" cy="3221106"/>
          </a:xfrm>
        </p:spPr>
        <p:txBody>
          <a:bodyPr/>
          <a:lstStyle/>
          <a:p>
            <a:r>
              <a:rPr lang="en-US" sz="2000" dirty="0"/>
              <a:t>If you don’t know anything about how SQL Server works with storage, that’s totally OK. Watch this video: </a:t>
            </a:r>
          </a:p>
          <a:p>
            <a:r>
              <a:rPr lang="en-US" sz="2000" dirty="0">
                <a:hlinkClick r:id="rId2"/>
              </a:rPr>
              <a:t>https://www.youtube.com/watch?v=zcI1kytF-SM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And then read this blog post to reinforce:</a:t>
            </a:r>
          </a:p>
          <a:p>
            <a:r>
              <a:rPr lang="en-US" sz="2000" dirty="0">
                <a:hlinkClick r:id="rId3"/>
              </a:rPr>
              <a:t>https://blog.purestorage.com/what-is-sql-servers-io-block-size/</a:t>
            </a:r>
            <a:endParaRPr lang="en-US" sz="2000" dirty="0"/>
          </a:p>
        </p:txBody>
      </p:sp>
      <p:pic>
        <p:nvPicPr>
          <p:cNvPr id="1026" name="Picture 2" descr="stop, sign, street, symbol, warning, road, traffic, stop sign ...">
            <a:extLst>
              <a:ext uri="{FF2B5EF4-FFF2-40B4-BE49-F238E27FC236}">
                <a16:creationId xmlns:a16="http://schemas.microsoft.com/office/drawing/2014/main" id="{D2809B36-8B42-4810-9949-C38BE6F70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23" y="661481"/>
            <a:ext cx="2927405" cy="390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33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person, indoor, man, looking&#10;&#10;Description automatically generated">
            <a:extLst>
              <a:ext uri="{FF2B5EF4-FFF2-40B4-BE49-F238E27FC236}">
                <a16:creationId xmlns:a16="http://schemas.microsoft.com/office/drawing/2014/main" id="{F676E9DB-A99F-4158-A0D5-3EA7523874B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7678" r="17678"/>
          <a:stretch>
            <a:fillRect/>
          </a:stretch>
        </p:blipFill>
        <p:spPr>
          <a:xfrm rot="5400000">
            <a:off x="3716734" y="-286941"/>
            <a:ext cx="5138738" cy="57142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7D1FAB7-ED11-4BFE-BFBD-1E0158424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F0910-BF4F-4C6E-A572-91B10636201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3241" y="1282699"/>
            <a:ext cx="2918012" cy="3134659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Yep, I’m a vendor and I work in Sales. Haters are </a:t>
            </a:r>
            <a:r>
              <a:rPr lang="en-US" dirty="0" err="1"/>
              <a:t>gonna</a:t>
            </a:r>
            <a:r>
              <a:rPr lang="en-US" dirty="0"/>
              <a:t> hate.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What does an Architect do again?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Former Data Platform MVP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Former </a:t>
            </a:r>
            <a:r>
              <a:rPr lang="en-US" dirty="0" err="1"/>
              <a:t>vExpert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Former Principal PM @ Tiger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Former MCM?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More importantly, I’m an </a:t>
            </a:r>
            <a:r>
              <a:rPr lang="en-US" b="1" dirty="0">
                <a:solidFill>
                  <a:schemeClr val="accent1"/>
                </a:solidFill>
              </a:rPr>
              <a:t>ally</a:t>
            </a:r>
            <a:r>
              <a:rPr lang="en-US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56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46031-7AB7-42F3-8843-505722079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EE9B29-EB72-4C0F-ACA6-134BE82FFB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TRACING</a:t>
            </a:r>
          </a:p>
          <a:p>
            <a:pPr>
              <a:buNone/>
            </a:pPr>
            <a:r>
              <a:rPr lang="en-US" dirty="0"/>
              <a:t>TRACING</a:t>
            </a:r>
          </a:p>
          <a:p>
            <a:pPr>
              <a:buNone/>
            </a:pPr>
            <a:r>
              <a:rPr lang="en-US" dirty="0"/>
              <a:t>TRACING</a:t>
            </a:r>
          </a:p>
          <a:p>
            <a:pPr>
              <a:buNone/>
            </a:pPr>
            <a:r>
              <a:rPr lang="en-US" dirty="0"/>
              <a:t>TRACING</a:t>
            </a:r>
          </a:p>
          <a:p>
            <a:pPr>
              <a:buNone/>
            </a:pPr>
            <a:r>
              <a:rPr lang="en-US" dirty="0"/>
              <a:t>TRACING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Application (SQL SERVER!)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Guest 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Hypervisor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Storage Network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Storage Device</a:t>
            </a:r>
          </a:p>
        </p:txBody>
      </p:sp>
    </p:spTree>
    <p:extLst>
      <p:ext uri="{BB962C8B-B14F-4D97-AF65-F5344CB8AC3E}">
        <p14:creationId xmlns:p14="http://schemas.microsoft.com/office/powerpoint/2010/main" val="2084077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2F9CF88-CD36-4726-8B41-4DBAD8B31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426" y="48898"/>
            <a:ext cx="3889148" cy="504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4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14F6E8-C7E3-49CD-95D2-DFC702636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600" dirty="0"/>
              <a:t>TRACING IN </a:t>
            </a:r>
            <a:r>
              <a:rPr lang="en-US" sz="3600" strike="sngStrike" dirty="0"/>
              <a:t>THE APPLICATION</a:t>
            </a:r>
          </a:p>
          <a:p>
            <a:r>
              <a:rPr lang="en-US" sz="3600" dirty="0"/>
              <a:t>SQL </a:t>
            </a:r>
            <a:r>
              <a:rPr lang="en-US" sz="3600" dirty="0" err="1"/>
              <a:t>SeRVER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514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50AE-94B7-4564-8209-119FDB9FA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03983"/>
            <a:ext cx="8058150" cy="535531"/>
          </a:xfrm>
        </p:spPr>
        <p:txBody>
          <a:bodyPr/>
          <a:lstStyle/>
          <a:p>
            <a:r>
              <a:rPr lang="en-US" sz="3600" cap="none" dirty="0"/>
              <a:t>&lt;</a:t>
            </a:r>
            <a:r>
              <a:rPr lang="en-US" sz="3600" cap="none" dirty="0" err="1"/>
              <a:t>WinDBG</a:t>
            </a:r>
            <a:r>
              <a:rPr lang="en-US" sz="3600" cap="none" dirty="0"/>
              <a:t> Demo Goes Here&gt;</a:t>
            </a:r>
          </a:p>
        </p:txBody>
      </p:sp>
    </p:spTree>
    <p:extLst>
      <p:ext uri="{BB962C8B-B14F-4D97-AF65-F5344CB8AC3E}">
        <p14:creationId xmlns:p14="http://schemas.microsoft.com/office/powerpoint/2010/main" val="131490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14F6E8-C7E3-49CD-95D2-DFC702636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3600" dirty="0"/>
              <a:t>TRACING IN THE GUEST</a:t>
            </a:r>
          </a:p>
        </p:txBody>
      </p:sp>
    </p:spTree>
    <p:extLst>
      <p:ext uri="{BB962C8B-B14F-4D97-AF65-F5344CB8AC3E}">
        <p14:creationId xmlns:p14="http://schemas.microsoft.com/office/powerpoint/2010/main" val="185845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BE1D-508F-4162-A5BB-A96D9EA92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91454"/>
            <a:ext cx="8058150" cy="2160591"/>
          </a:xfrm>
        </p:spPr>
        <p:txBody>
          <a:bodyPr/>
          <a:lstStyle/>
          <a:p>
            <a:r>
              <a:rPr lang="en-US" sz="2400" cap="none" dirty="0" err="1"/>
              <a:t>ProcMon</a:t>
            </a:r>
            <a:r>
              <a:rPr lang="en-US" sz="2400" cap="none" dirty="0"/>
              <a:t>:</a:t>
            </a:r>
            <a:br>
              <a:rPr lang="en-US" sz="2400" dirty="0"/>
            </a:br>
            <a:r>
              <a:rPr lang="en-US" sz="2400" cap="none" dirty="0">
                <a:hlinkClick r:id="rId2"/>
              </a:rPr>
              <a:t>https://docs.microsoft.com/en-us/sysinternals/downloads/procmon</a:t>
            </a:r>
            <a:br>
              <a:rPr lang="en-US" sz="2400" cap="none" dirty="0"/>
            </a:br>
            <a:br>
              <a:rPr lang="en-US" sz="2400" cap="none" dirty="0"/>
            </a:br>
            <a:r>
              <a:rPr lang="en-US" sz="2400" cap="none" dirty="0" err="1"/>
              <a:t>Storport</a:t>
            </a:r>
            <a:r>
              <a:rPr lang="en-US" sz="2400" cap="none" dirty="0"/>
              <a:t> tracing:</a:t>
            </a:r>
            <a:br>
              <a:rPr lang="en-US" sz="2400" dirty="0"/>
            </a:br>
            <a:r>
              <a:rPr lang="en-US" sz="2400" cap="none" dirty="0">
                <a:hlinkClick r:id="rId3"/>
              </a:rPr>
              <a:t>https://wiki.webperfect.ch/index.php?title=trace:_storport_etw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903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ure Storage 2020">
  <a:themeElements>
    <a:clrScheme name="Pure Storage">
      <a:dk1>
        <a:srgbClr val="222222"/>
      </a:dk1>
      <a:lt1>
        <a:srgbClr val="FFFFFF"/>
      </a:lt1>
      <a:dk2>
        <a:srgbClr val="2D2D2D"/>
      </a:dk2>
      <a:lt2>
        <a:srgbClr val="FFFFFF"/>
      </a:lt2>
      <a:accent1>
        <a:srgbClr val="FE5000"/>
      </a:accent1>
      <a:accent2>
        <a:srgbClr val="8A8D90"/>
      </a:accent2>
      <a:accent3>
        <a:srgbClr val="54B99D"/>
      </a:accent3>
      <a:accent4>
        <a:srgbClr val="222222"/>
      </a:accent4>
      <a:accent5>
        <a:srgbClr val="585858"/>
      </a:accent5>
      <a:accent6>
        <a:srgbClr val="C4C5C7"/>
      </a:accent6>
      <a:hlink>
        <a:srgbClr val="FE5000"/>
      </a:hlink>
      <a:folHlink>
        <a:srgbClr val="8A8D90"/>
      </a:folHlink>
    </a:clrScheme>
    <a:fontScheme name="Custom 11">
      <a:majorFont>
        <a:latin typeface="Proxima Nova Black"/>
        <a:ea typeface="Proxima Nova Black"/>
        <a:cs typeface="Proxima Nova Black"/>
      </a:majorFont>
      <a:minorFont>
        <a:latin typeface="Proxima Nova"/>
        <a:ea typeface="Proxima Nova"/>
        <a:cs typeface="Proxima No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E5000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rtlCol="0" anchor="ctr" anchorCtr="0" compatLnSpc="1">
        <a:prstTxWarp prst="textNoShape">
          <a:avLst/>
        </a:prstTxWarp>
        <a:noAutofit/>
      </a:bodyPr>
      <a:lstStyle>
        <a:defPPr marL="0" marR="0" indent="0" algn="ctr" defTabSz="182880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kern="0" cap="none" spc="0" normalizeH="0" baseline="0" noProof="0" dirty="0" err="1" smtClean="0">
            <a:ln>
              <a:noFill/>
            </a:ln>
            <a:solidFill>
              <a:srgbClr val="222222"/>
            </a:solidFill>
            <a:effectLst/>
            <a:uLnTx/>
            <a:uFillTx/>
            <a:latin typeface="Proxima Nova" panose="02000506030000020004" pitchFamily="50" charset="0"/>
            <a:ea typeface="Proxima Nova Light" charset="0"/>
            <a:cs typeface="Proxima Nova Light" charset="0"/>
            <a:sym typeface="Proxima Nov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91440" rIns="91440" bIns="91440" numCol="1" anchor="ctr" anchorCtr="0" compatLnSpc="1">
        <a:prstTxWarp prst="textNoShape">
          <a:avLst/>
        </a:prstTxWarp>
        <a:spAutoFit/>
      </a:bodyPr>
      <a:lstStyle>
        <a:defPPr marL="0" marR="0" indent="0" algn="l" defTabSz="18288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600" b="0" i="0" u="none" strike="noStrike" cap="none" normalizeH="0" baseline="0">
            <a:ln>
              <a:noFill/>
            </a:ln>
            <a:solidFill>
              <a:srgbClr val="222222"/>
            </a:solidFill>
            <a:effectLst/>
            <a:latin typeface="Proxima Nova Light" charset="0"/>
            <a:ea typeface="Proxima Nova Light" charset="0"/>
            <a:cs typeface="Proxima Nova Light" charset="0"/>
            <a:sym typeface="Proxima Nova Light" charset="0"/>
          </a:defRPr>
        </a:defPPr>
      </a:lstStyle>
    </a:lnDef>
    <a:txDef>
      <a:spPr/>
      <a:bodyPr vert="horz" wrap="square" lIns="0" tIns="0" rIns="0" bIns="0" rtlCol="0">
        <a:noAutofit/>
      </a:bodyPr>
      <a:lstStyle>
        <a:defPPr algn="l">
          <a:defRPr sz="1400" dirty="0" smtClean="0">
            <a:latin typeface="Proxima Nova" panose="02000506030000020004" pitchFamily="50" charset="0"/>
            <a:sym typeface="Proxima Nov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s_brand-template-2017_0001" id="{C3F30269-E766-9E42-8315-14DCC43AA09F}" vid="{20A2AA12-CA1A-D84A-A3A7-C817FC26FF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224</Words>
  <Application>Microsoft Office PowerPoint</Application>
  <PresentationFormat>On-screen Show (16:9)</PresentationFormat>
  <Paragraphs>46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Courier New</vt:lpstr>
      <vt:lpstr>Proxima Nova</vt:lpstr>
      <vt:lpstr>Proxima Nova Black</vt:lpstr>
      <vt:lpstr>Proxima Nova Light</vt:lpstr>
      <vt:lpstr>Proxima Nova Medium</vt:lpstr>
      <vt:lpstr>Wingdings</vt:lpstr>
      <vt:lpstr>Pure Storage 2020</vt:lpstr>
      <vt:lpstr>PowerPoint Presentation</vt:lpstr>
      <vt:lpstr>PowerPoint Presentation</vt:lpstr>
      <vt:lpstr>ABOUT ME</vt:lpstr>
      <vt:lpstr>THE AGENDA</vt:lpstr>
      <vt:lpstr>PowerPoint Presentation</vt:lpstr>
      <vt:lpstr>PowerPoint Presentation</vt:lpstr>
      <vt:lpstr>&lt;WinDBG Demo Goes Here&gt;</vt:lpstr>
      <vt:lpstr>PowerPoint Presentation</vt:lpstr>
      <vt:lpstr>ProcMon: https://docs.microsoft.com/en-us/sysinternals/downloads/procmon  Storport tracing: https://wiki.webperfect.ch/index.php?title=trace:_storport_etw</vt:lpstr>
      <vt:lpstr>PowerPoint Presentation</vt:lpstr>
      <vt:lpstr>ESXTOP for VMware: https://kb.Vmware.Com/s/article/1008205  vScsiStats: https://cormachogan.com/2013/07/10/getting-started-with-vscsistats/ </vt:lpstr>
      <vt:lpstr>PowerPoint Presentation</vt:lpstr>
      <vt:lpstr>We didn’t get to this. LOOK FOR A FOLLOW UP SESSION SOON.</vt:lpstr>
      <vt:lpstr>PowerPoint Presentation</vt:lpstr>
      <vt:lpstr>We didn’t get to this. LOOK FOR A FOLLOW UP SESSION SOON.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2020-06-18T18:37:17Z</dcterms:modified>
</cp:coreProperties>
</file>